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55" r:id="rId3"/>
  </p:sldMasterIdLst>
  <p:notesMasterIdLst>
    <p:notesMasterId r:id="rId21"/>
  </p:notesMasterIdLst>
  <p:sldIdLst>
    <p:sldId id="326" r:id="rId4"/>
    <p:sldId id="381" r:id="rId5"/>
    <p:sldId id="328" r:id="rId6"/>
    <p:sldId id="377" r:id="rId7"/>
    <p:sldId id="373" r:id="rId8"/>
    <p:sldId id="374" r:id="rId9"/>
    <p:sldId id="379" r:id="rId10"/>
    <p:sldId id="378" r:id="rId11"/>
    <p:sldId id="369" r:id="rId12"/>
    <p:sldId id="385" r:id="rId13"/>
    <p:sldId id="376" r:id="rId14"/>
    <p:sldId id="383" r:id="rId15"/>
    <p:sldId id="384" r:id="rId16"/>
    <p:sldId id="370" r:id="rId17"/>
    <p:sldId id="371" r:id="rId18"/>
    <p:sldId id="372" r:id="rId19"/>
    <p:sldId id="287" r:id="rId20"/>
  </p:sldIdLst>
  <p:sldSz cx="18286413" cy="10287000"/>
  <p:notesSz cx="6858000" cy="9144000"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8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03" autoAdjust="0"/>
    <p:restoredTop sz="92701" autoAdjust="0"/>
  </p:normalViewPr>
  <p:slideViewPr>
    <p:cSldViewPr snapToGrid="0">
      <p:cViewPr>
        <p:scale>
          <a:sx n="46" d="100"/>
          <a:sy n="46" d="100"/>
        </p:scale>
        <p:origin x="936" y="42"/>
      </p:cViewPr>
      <p:guideLst>
        <p:guide orient="horz" pos="3238"/>
        <p:guide pos="5759"/>
      </p:guideLst>
    </p:cSldViewPr>
  </p:slideViewPr>
  <p:outlineViewPr>
    <p:cViewPr>
      <p:scale>
        <a:sx n="33" d="100"/>
        <a:sy n="33" d="100"/>
      </p:scale>
      <p:origin x="0" y="-426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83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0410B-B5DF-44D5-B438-62561615F79B}" type="datetimeFigureOut">
              <a:rPr kumimoji="1" lang="ja-JP" altLang="en-US" smtClean="0"/>
              <a:t>2020/7/27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F6D12-D0E5-42E3-AE9E-4CBB245130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261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8448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sebab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</a:t>
            </a:r>
            <a:r>
              <a:rPr lang="en-US" dirty="0" err="1" smtClean="0"/>
              <a:t>saya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mengusulkan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untuk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membuat</a:t>
            </a:r>
            <a:r>
              <a:rPr lang="en-US" baseline="0" dirty="0" smtClean="0"/>
              <a:t> </a:t>
            </a:r>
            <a:r>
              <a:rPr lang="en-US" altLang="ja-JP" dirty="0" err="1" smtClean="0"/>
              <a:t>Rancang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Bangun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Sistem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Informasi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Proyek</a:t>
            </a:r>
            <a:r>
              <a:rPr lang="en-US" altLang="ja-JP" dirty="0" smtClean="0"/>
              <a:t>,</a:t>
            </a:r>
            <a:r>
              <a:rPr lang="en-US" altLang="ja-JP" baseline="0" dirty="0" smtClean="0"/>
              <a:t> </a:t>
            </a:r>
            <a:r>
              <a:rPr lang="en-US" altLang="ja-JP" baseline="0" dirty="0" err="1" smtClean="0"/>
              <a:t>dimana</a:t>
            </a:r>
            <a:r>
              <a:rPr lang="en-US" altLang="ja-JP" baseline="0" dirty="0" smtClean="0"/>
              <a:t> 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mengisi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rencana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proyek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melakukan</a:t>
            </a:r>
            <a:r>
              <a:rPr kumimoji="1" lang="en-US" sz="2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revisi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Website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dicek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langsung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oleh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pimpinan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Kemudian</a:t>
            </a:r>
            <a:r>
              <a:rPr kumimoji="1" lang="en-US" sz="2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impinan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juga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dapat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memonitoring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progress /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perkembangan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pelaksanaan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proyek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Aplikasi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Android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atau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melalui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Website </a:t>
            </a:r>
            <a:r>
              <a:rPr kumimoji="1" lang="en-US" sz="2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tersebut</a:t>
            </a:r>
            <a:r>
              <a:rPr kumimoji="1" lang="en-US" sz="2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3428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4083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0241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119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6327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0F6D12-D0E5-42E3-AE9E-4CBB24513023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pPr marL="0" marR="0" lvl="0" indent="0" algn="r" defTabSz="16327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9300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78310" y="4279404"/>
            <a:ext cx="16200313" cy="331236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222326" y="4135388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36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orisonta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407196"/>
            <a:ext cx="4462687" cy="468052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4462687" y="2407196"/>
            <a:ext cx="8568950" cy="468052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3031638" y="2407196"/>
            <a:ext cx="5254774" cy="468052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-2" y="7087716"/>
            <a:ext cx="4463523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463522" y="7087716"/>
            <a:ext cx="8568007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3031637" y="7087716"/>
            <a:ext cx="5254774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4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and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6076328" y="3034060"/>
            <a:ext cx="2367069" cy="236706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0005897" y="3034059"/>
            <a:ext cx="2367069" cy="23670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13935465" y="3034058"/>
            <a:ext cx="2367069" cy="236706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143915" y="3034057"/>
            <a:ext cx="2367069" cy="23670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5923928" y="2932460"/>
            <a:ext cx="2367069" cy="236706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9853497" y="2932459"/>
            <a:ext cx="2367069" cy="236706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 userDrawn="1"/>
        </p:nvSpPr>
        <p:spPr>
          <a:xfrm>
            <a:off x="13783065" y="2932458"/>
            <a:ext cx="2367069" cy="23670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1991515" y="2932457"/>
            <a:ext cx="2367069" cy="23670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5994888" y="2983263"/>
            <a:ext cx="2367069" cy="236706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24457" y="2983262"/>
            <a:ext cx="2367069" cy="23670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3854025" y="2983261"/>
            <a:ext cx="2367069" cy="23670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062475" y="2983260"/>
            <a:ext cx="2367069" cy="2367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6754393" y="3742768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683962" y="3742767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4613530" y="3742766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821980" y="3742765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404504" y="5501527"/>
            <a:ext cx="3683011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8817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625829" y="629361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307798" y="5499183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318687" y="6378536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5556346" y="629127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243759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49204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9486863" y="629361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79720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17972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3417379" y="629361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8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8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800"/>
                            </p:stCondLst>
                            <p:childTnLst>
                              <p:par>
                                <p:cTn id="16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/>
      <p:bldP spid="11" grpId="1"/>
      <p:bldP spid="14" grpId="0"/>
      <p:bldP spid="14" grpId="1"/>
      <p:bldP spid="15" grpId="0"/>
      <p:bldP spid="15" grpId="1"/>
      <p:bldP spid="20" grpId="0"/>
      <p:bldP spid="20" grpId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7746028" y="2830860"/>
            <a:ext cx="2950599" cy="29505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2906466" y="2830859"/>
            <a:ext cx="2950599" cy="29505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585589" y="2830857"/>
            <a:ext cx="2950599" cy="29505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7593628" y="2729260"/>
            <a:ext cx="2950599" cy="29505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12754066" y="2729259"/>
            <a:ext cx="2950599" cy="29505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2433189" y="2729257"/>
            <a:ext cx="2950599" cy="29505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7664588" y="2780063"/>
            <a:ext cx="2950599" cy="29505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12825026" y="2780062"/>
            <a:ext cx="2950599" cy="29505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504149" y="2780060"/>
            <a:ext cx="2950599" cy="2950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644014" y="5856370"/>
            <a:ext cx="4635777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611086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2366057" y="66484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1600" y="5854026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4346" y="6733379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559317" y="664611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1961877" y="5856370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59179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12714150" y="664845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257107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7736150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290122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08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889851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663546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図プレースホルダー 12"/>
          <p:cNvSpPr>
            <a:spLocks noGrp="1"/>
          </p:cNvSpPr>
          <p:nvPr>
            <p:ph type="pic" sz="quarter" idx="28" hasCustomPrompt="1"/>
          </p:nvPr>
        </p:nvSpPr>
        <p:spPr>
          <a:xfrm>
            <a:off x="1237588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901713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図プレースホルダー 12"/>
          <p:cNvSpPr>
            <a:spLocks noGrp="1"/>
          </p:cNvSpPr>
          <p:nvPr>
            <p:ph type="pic" sz="quarter" idx="34" hasCustomPrompt="1"/>
          </p:nvPr>
        </p:nvSpPr>
        <p:spPr>
          <a:xfrm>
            <a:off x="664732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図プレースホルダー 12"/>
          <p:cNvSpPr>
            <a:spLocks noGrp="1"/>
          </p:cNvSpPr>
          <p:nvPr>
            <p:ph type="pic" sz="quarter" idx="37" hasCustomPrompt="1"/>
          </p:nvPr>
        </p:nvSpPr>
        <p:spPr>
          <a:xfrm>
            <a:off x="1238774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54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6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00"/>
                            </p:stCondLst>
                            <p:childTnLst>
                              <p:par>
                                <p:cTn id="7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950"/>
                            </p:stCondLst>
                            <p:childTnLst>
                              <p:par>
                                <p:cTn id="9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550"/>
                            </p:stCondLst>
                            <p:childTnLst>
                              <p:par>
                                <p:cTn id="10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300"/>
                            </p:stCondLst>
                            <p:childTnLst>
                              <p:par>
                                <p:cTn id="1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900"/>
                            </p:stCondLst>
                            <p:childTnLst>
                              <p:par>
                                <p:cTn id="1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650"/>
                            </p:stCondLst>
                            <p:childTnLst>
                              <p:par>
                                <p:cTn id="1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250"/>
                            </p:stCondLst>
                            <p:childTnLst>
                              <p:par>
                                <p:cTn id="17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000"/>
                            </p:stCondLst>
                            <p:childTnLst>
                              <p:par>
                                <p:cTn id="1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/>
      <p:bldP spid="20" grpId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1" grpId="0"/>
      <p:bldP spid="41" grpId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6" grpId="0"/>
      <p:bldP spid="46" grpId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1" grpId="0"/>
      <p:bldP spid="51" grpId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6" grpId="0"/>
      <p:bldP spid="56" grpId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1" grpId="0"/>
      <p:bldP spid="61" grpId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numer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1</a:t>
            </a:r>
            <a:endParaRPr kumimoji="1" lang="ja-JP" altLang="en-US" sz="3600" dirty="0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2</a:t>
            </a:r>
            <a:endParaRPr kumimoji="1" lang="ja-JP" altLang="en-US" sz="3600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3</a:t>
            </a:r>
            <a:endParaRPr kumimoji="1" lang="ja-JP" altLang="en-US" sz="3600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4</a:t>
            </a:r>
            <a:endParaRPr kumimoji="1" lang="ja-JP" altLang="en-US" sz="3600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5</a:t>
            </a:r>
            <a:endParaRPr kumimoji="1" lang="ja-JP" altLang="en-US" sz="3600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6</a:t>
            </a:r>
            <a:endParaRPr kumimoji="1" lang="ja-JP" altLang="en-US" sz="3600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48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5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9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5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900"/>
                            </p:stCondLst>
                            <p:childTnLst>
                              <p:par>
                                <p:cTn id="10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650"/>
                            </p:stCondLst>
                            <p:childTnLst>
                              <p:par>
                                <p:cTn id="1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250"/>
                            </p:stCondLst>
                            <p:childTnLst>
                              <p:par>
                                <p:cTn id="1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000"/>
                            </p:stCondLst>
                            <p:childTnLst>
                              <p:par>
                                <p:cTn id="1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6297509" y="673148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0" name="円/楕円 39"/>
          <p:cNvSpPr/>
          <p:nvPr userDrawn="1"/>
        </p:nvSpPr>
        <p:spPr>
          <a:xfrm>
            <a:off x="2067923" y="3222046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465789" y="381494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904038" y="3097899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067923" y="3222046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71779" y="307803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2149865" y="3125836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 userDrawn="1"/>
        </p:nvSpPr>
        <p:spPr>
          <a:xfrm>
            <a:off x="7300185" y="634733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011062" y="4280927"/>
            <a:ext cx="8732894" cy="386702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8155077" y="409753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011061" y="3129723"/>
            <a:ext cx="8732894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819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600"/>
                            </p:stCondLst>
                            <p:childTnLst>
                              <p:par>
                                <p:cTn id="80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200"/>
                            </p:stCondLst>
                            <p:childTnLst>
                              <p:par>
                                <p:cTn id="8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 userDrawn="1"/>
        </p:nvSpPr>
        <p:spPr>
          <a:xfrm>
            <a:off x="4458345" y="3412627"/>
            <a:ext cx="4022085" cy="40220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1" name="円/楕円 40"/>
          <p:cNvSpPr/>
          <p:nvPr userDrawn="1"/>
        </p:nvSpPr>
        <p:spPr>
          <a:xfrm>
            <a:off x="2445722" y="6065022"/>
            <a:ext cx="2917180" cy="29171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869641" y="2792663"/>
            <a:ext cx="3079949" cy="30799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0" name="円/楕円 29"/>
          <p:cNvSpPr/>
          <p:nvPr userDrawn="1"/>
        </p:nvSpPr>
        <p:spPr>
          <a:xfrm>
            <a:off x="7175549" y="7260833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31" name="円/楕円 30"/>
          <p:cNvSpPr/>
          <p:nvPr userDrawn="1"/>
        </p:nvSpPr>
        <p:spPr>
          <a:xfrm>
            <a:off x="1574220" y="616530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768041" y="2685392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4379821" y="3328309"/>
            <a:ext cx="3976216" cy="3976216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2409803" y="6018154"/>
            <a:ext cx="2843075" cy="284307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03945" y="53164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2064474" y="5656588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6367929" y="785591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3600000">
            <a:off x="9163259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アーチ 21"/>
          <p:cNvSpPr/>
          <p:nvPr userDrawn="1"/>
        </p:nvSpPr>
        <p:spPr>
          <a:xfrm rot="6618510">
            <a:off x="9279847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020638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706654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アーチ 35"/>
          <p:cNvSpPr/>
          <p:nvPr userDrawn="1"/>
        </p:nvSpPr>
        <p:spPr>
          <a:xfrm rot="3600000">
            <a:off x="9163259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7" name="アーチ 36"/>
          <p:cNvSpPr/>
          <p:nvPr userDrawn="1"/>
        </p:nvSpPr>
        <p:spPr>
          <a:xfrm rot="6618510">
            <a:off x="9279847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020638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706654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539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1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850"/>
                            </p:stCondLst>
                            <p:childTnLst>
                              <p:par>
                                <p:cTn id="1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950"/>
                            </p:stCondLst>
                            <p:childTnLst>
                              <p:par>
                                <p:cTn id="1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5" grpId="0" animBg="1"/>
      <p:bldP spid="5" grpId="1" animBg="1"/>
      <p:bldP spid="30" grpId="0" animBg="1"/>
      <p:bldP spid="30" grpId="1" animBg="1"/>
      <p:bldP spid="31" grpId="0" animBg="1"/>
      <p:bldP spid="3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1" grpId="1" animBg="1"/>
      <p:bldP spid="14" grpId="0" animBg="1"/>
      <p:bldP spid="14" grpId="1" animBg="1"/>
      <p:bldP spid="17" grpId="0" animBg="1"/>
      <p:bldP spid="17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21" grpId="0" animBg="1"/>
      <p:bldP spid="21" grpId="1" animBg="1"/>
      <p:bldP spid="22" grpId="0" animBg="1"/>
      <p:bldP spid="22" grpId="1" animBg="1"/>
      <p:bldP spid="2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6" grpId="1" animBg="1"/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円/楕円 65"/>
          <p:cNvSpPr/>
          <p:nvPr userDrawn="1"/>
        </p:nvSpPr>
        <p:spPr>
          <a:xfrm>
            <a:off x="9664871" y="2437214"/>
            <a:ext cx="1756228" cy="175622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045031" y="5921829"/>
            <a:ext cx="1756228" cy="17562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9519784" y="3626742"/>
            <a:ext cx="8766629" cy="375377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96" y="651338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7271656"/>
            <a:ext cx="6086591" cy="2119087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647831" y="2696964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9009" y="7467596"/>
            <a:ext cx="7762991" cy="163286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632513"/>
            <a:ext cx="8766629" cy="375377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5" name="円/楕円 64"/>
          <p:cNvSpPr/>
          <p:nvPr userDrawn="1"/>
        </p:nvSpPr>
        <p:spPr>
          <a:xfrm>
            <a:off x="540658" y="7173684"/>
            <a:ext cx="1008745" cy="10087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7" name="円/楕円 66"/>
          <p:cNvSpPr/>
          <p:nvPr userDrawn="1"/>
        </p:nvSpPr>
        <p:spPr>
          <a:xfrm>
            <a:off x="11165457" y="1867529"/>
            <a:ext cx="878114" cy="8781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0" y="6386286"/>
            <a:ext cx="8766630" cy="9434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8" name="正方形/長方形 67"/>
          <p:cNvSpPr/>
          <p:nvPr userDrawn="1"/>
        </p:nvSpPr>
        <p:spPr>
          <a:xfrm>
            <a:off x="9519784" y="3531926"/>
            <a:ext cx="8766630" cy="943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5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65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11" grpId="0" animBg="1"/>
      <p:bldP spid="1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8" grpId="0" animBg="1"/>
      <p:bldP spid="55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65" grpId="0" animBg="1"/>
      <p:bldP spid="65" grpId="1" animBg="1"/>
      <p:bldP spid="67" grpId="0" animBg="1"/>
      <p:bldP spid="67" grpId="1" animBg="1"/>
      <p:bldP spid="12" grpId="0" animBg="1"/>
      <p:bldP spid="6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711785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7216846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7115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71178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7117857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3293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5197920" y="6482962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362903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52788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3800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55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0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50"/>
                            </p:stCondLst>
                            <p:childTnLst>
                              <p:par>
                                <p:cTn id="1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1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100"/>
                            </p:stCondLst>
                            <p:childTnLst>
                              <p:par>
                                <p:cTn id="15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96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668053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6779524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667819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668053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668053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417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6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550"/>
                            </p:stCondLst>
                            <p:childTnLst>
                              <p:par>
                                <p:cTn id="10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050"/>
                            </p:stCondLst>
                            <p:childTnLst>
                              <p:par>
                                <p:cTn id="1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6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600"/>
                            </p:stCondLst>
                            <p:childTnLst>
                              <p:par>
                                <p:cTn id="1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8100"/>
                            </p:stCondLst>
                            <p:childTnLst>
                              <p:par>
                                <p:cTn id="1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3600000">
            <a:off x="1165671" y="351033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アーチ 12"/>
          <p:cNvSpPr/>
          <p:nvPr userDrawn="1"/>
        </p:nvSpPr>
        <p:spPr>
          <a:xfrm rot="6618510">
            <a:off x="1282259" y="362691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374580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4451978"/>
            <a:ext cx="13938025" cy="322782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953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13" grpId="0" animBg="1"/>
      <p:bldP spid="13" grpId="1" animBg="1"/>
      <p:bldP spid="1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4684657" y="5560522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5706494" y="6515035"/>
            <a:ext cx="405980" cy="4059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357412" y="2815601"/>
            <a:ext cx="4163054" cy="41630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6836" y="2898945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193527" y="2691454"/>
            <a:ext cx="4163054" cy="41630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29275" y="2815600"/>
            <a:ext cx="4044577" cy="404457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627840" y="2220419"/>
            <a:ext cx="565687" cy="565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41846" y="7178630"/>
            <a:ext cx="566336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99793" y="7802411"/>
            <a:ext cx="5147474" cy="573935"/>
          </a:xfrm>
        </p:spPr>
        <p:txBody>
          <a:bodyPr anchor="t">
            <a:noAutofit/>
          </a:bodyPr>
          <a:lstStyle>
            <a:lvl1pPr algn="ctr">
              <a:defRPr sz="20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185744" y="2506652"/>
            <a:ext cx="56279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212228" y="3386005"/>
            <a:ext cx="5586604" cy="217451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6356244" y="329874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6356244" y="5763825"/>
            <a:ext cx="829194" cy="829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6484144" y="5891725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6356243" y="6831797"/>
            <a:ext cx="829194" cy="8291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12"/>
          <p:cNvSpPr>
            <a:spLocks noGrp="1"/>
          </p:cNvSpPr>
          <p:nvPr>
            <p:ph type="pic" sz="quarter" idx="32" hasCustomPrompt="1"/>
          </p:nvPr>
        </p:nvSpPr>
        <p:spPr>
          <a:xfrm>
            <a:off x="6484143" y="6959697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356244" y="7899770"/>
            <a:ext cx="829194" cy="8291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12"/>
          <p:cNvSpPr>
            <a:spLocks noGrp="1"/>
          </p:cNvSpPr>
          <p:nvPr>
            <p:ph type="pic" sz="quarter" idx="33" hasCustomPrompt="1"/>
          </p:nvPr>
        </p:nvSpPr>
        <p:spPr>
          <a:xfrm>
            <a:off x="6484144" y="8027670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7185438" y="5818382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185438" y="6886354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185438" y="7954327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7" hasCustomPrompt="1"/>
          </p:nvPr>
        </p:nvSpPr>
        <p:spPr>
          <a:xfrm>
            <a:off x="11978303" y="2503262"/>
            <a:ext cx="50614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2148803" y="329535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1968545" y="3606078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7" name="グループ化 96"/>
          <p:cNvGrpSpPr/>
          <p:nvPr userDrawn="1"/>
        </p:nvGrpSpPr>
        <p:grpSpPr>
          <a:xfrm>
            <a:off x="12099171" y="4206974"/>
            <a:ext cx="5138100" cy="430805"/>
            <a:chOff x="12418479" y="4395656"/>
            <a:chExt cx="5138100" cy="430805"/>
          </a:xfrm>
        </p:grpSpPr>
        <p:sp>
          <p:nvSpPr>
            <p:cNvPr id="37" name="円/楕円 36"/>
            <p:cNvSpPr/>
            <p:nvPr userDrawn="1"/>
          </p:nvSpPr>
          <p:spPr>
            <a:xfrm>
              <a:off x="12418479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12941512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13464545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3987578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/楕円 40"/>
            <p:cNvSpPr/>
            <p:nvPr userDrawn="1"/>
          </p:nvSpPr>
          <p:spPr>
            <a:xfrm>
              <a:off x="14510611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/楕円 41"/>
            <p:cNvSpPr/>
            <p:nvPr userDrawn="1"/>
          </p:nvSpPr>
          <p:spPr>
            <a:xfrm>
              <a:off x="15556677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 userDrawn="1"/>
          </p:nvSpPr>
          <p:spPr>
            <a:xfrm>
              <a:off x="16079710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 userDrawn="1"/>
          </p:nvSpPr>
          <p:spPr>
            <a:xfrm>
              <a:off x="1712577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 userDrawn="1"/>
          </p:nvSpPr>
          <p:spPr>
            <a:xfrm>
              <a:off x="1503364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16602743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1" name="テキスト プレースホルダー 6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11968545" y="4912576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8" name="グループ化 97"/>
          <p:cNvGrpSpPr/>
          <p:nvPr userDrawn="1"/>
        </p:nvGrpSpPr>
        <p:grpSpPr>
          <a:xfrm>
            <a:off x="12099171" y="5513472"/>
            <a:ext cx="5138100" cy="430805"/>
            <a:chOff x="12418479" y="5702154"/>
            <a:chExt cx="5138100" cy="430805"/>
          </a:xfrm>
        </p:grpSpPr>
        <p:sp>
          <p:nvSpPr>
            <p:cNvPr id="63" name="円/楕円 62"/>
            <p:cNvSpPr/>
            <p:nvPr userDrawn="1"/>
          </p:nvSpPr>
          <p:spPr>
            <a:xfrm>
              <a:off x="12418479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/>
            <p:cNvSpPr/>
            <p:nvPr userDrawn="1"/>
          </p:nvSpPr>
          <p:spPr>
            <a:xfrm>
              <a:off x="12941512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/>
            <p:cNvSpPr/>
            <p:nvPr userDrawn="1"/>
          </p:nvSpPr>
          <p:spPr>
            <a:xfrm>
              <a:off x="13464545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65"/>
            <p:cNvSpPr/>
            <p:nvPr userDrawn="1"/>
          </p:nvSpPr>
          <p:spPr>
            <a:xfrm>
              <a:off x="13987578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円/楕円 66"/>
            <p:cNvSpPr/>
            <p:nvPr userDrawn="1"/>
          </p:nvSpPr>
          <p:spPr>
            <a:xfrm>
              <a:off x="14510611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/>
            <p:cNvSpPr/>
            <p:nvPr userDrawn="1"/>
          </p:nvSpPr>
          <p:spPr>
            <a:xfrm>
              <a:off x="15556677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/>
            <p:cNvSpPr/>
            <p:nvPr userDrawn="1"/>
          </p:nvSpPr>
          <p:spPr>
            <a:xfrm>
              <a:off x="16079710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/>
            <p:cNvSpPr/>
            <p:nvPr userDrawn="1"/>
          </p:nvSpPr>
          <p:spPr>
            <a:xfrm>
              <a:off x="1712577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/>
            <p:cNvSpPr/>
            <p:nvPr userDrawn="1"/>
          </p:nvSpPr>
          <p:spPr>
            <a:xfrm>
              <a:off x="1503364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/>
            <p:cNvSpPr/>
            <p:nvPr userDrawn="1"/>
          </p:nvSpPr>
          <p:spPr>
            <a:xfrm>
              <a:off x="16602743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11968545" y="6219074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9" name="グループ化 98"/>
          <p:cNvGrpSpPr/>
          <p:nvPr userDrawn="1"/>
        </p:nvGrpSpPr>
        <p:grpSpPr>
          <a:xfrm>
            <a:off x="12099171" y="6819970"/>
            <a:ext cx="5138100" cy="430805"/>
            <a:chOff x="12418479" y="7008652"/>
            <a:chExt cx="5138100" cy="430805"/>
          </a:xfrm>
        </p:grpSpPr>
        <p:sp>
          <p:nvSpPr>
            <p:cNvPr id="75" name="円/楕円 74"/>
            <p:cNvSpPr/>
            <p:nvPr userDrawn="1"/>
          </p:nvSpPr>
          <p:spPr>
            <a:xfrm>
              <a:off x="12418479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/>
            <p:cNvSpPr/>
            <p:nvPr userDrawn="1"/>
          </p:nvSpPr>
          <p:spPr>
            <a:xfrm>
              <a:off x="12941512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/>
            <p:cNvSpPr/>
            <p:nvPr userDrawn="1"/>
          </p:nvSpPr>
          <p:spPr>
            <a:xfrm>
              <a:off x="13464545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77"/>
            <p:cNvSpPr/>
            <p:nvPr userDrawn="1"/>
          </p:nvSpPr>
          <p:spPr>
            <a:xfrm>
              <a:off x="13987578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円/楕円 78"/>
            <p:cNvSpPr/>
            <p:nvPr userDrawn="1"/>
          </p:nvSpPr>
          <p:spPr>
            <a:xfrm>
              <a:off x="14510611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/>
            <p:cNvSpPr/>
            <p:nvPr userDrawn="1"/>
          </p:nvSpPr>
          <p:spPr>
            <a:xfrm>
              <a:off x="15556677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/>
            <p:cNvSpPr/>
            <p:nvPr userDrawn="1"/>
          </p:nvSpPr>
          <p:spPr>
            <a:xfrm>
              <a:off x="16079710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円/楕円 81"/>
            <p:cNvSpPr/>
            <p:nvPr userDrawn="1"/>
          </p:nvSpPr>
          <p:spPr>
            <a:xfrm>
              <a:off x="1712577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円/楕円 82"/>
            <p:cNvSpPr/>
            <p:nvPr userDrawn="1"/>
          </p:nvSpPr>
          <p:spPr>
            <a:xfrm>
              <a:off x="1503364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/>
            <p:cNvSpPr/>
            <p:nvPr userDrawn="1"/>
          </p:nvSpPr>
          <p:spPr>
            <a:xfrm>
              <a:off x="16602743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5" name="テキスト プレースホルダー 6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11968545" y="7525572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12099171" y="8126468"/>
            <a:ext cx="5138100" cy="430805"/>
            <a:chOff x="12418479" y="8315150"/>
            <a:chExt cx="5138100" cy="430805"/>
          </a:xfrm>
        </p:grpSpPr>
        <p:sp>
          <p:nvSpPr>
            <p:cNvPr id="87" name="円/楕円 86"/>
            <p:cNvSpPr/>
            <p:nvPr userDrawn="1"/>
          </p:nvSpPr>
          <p:spPr>
            <a:xfrm>
              <a:off x="12418479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/>
            <p:cNvSpPr/>
            <p:nvPr userDrawn="1"/>
          </p:nvSpPr>
          <p:spPr>
            <a:xfrm>
              <a:off x="12941512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/>
            <p:cNvSpPr/>
            <p:nvPr userDrawn="1"/>
          </p:nvSpPr>
          <p:spPr>
            <a:xfrm>
              <a:off x="13464545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円/楕円 89"/>
            <p:cNvSpPr/>
            <p:nvPr userDrawn="1"/>
          </p:nvSpPr>
          <p:spPr>
            <a:xfrm>
              <a:off x="13987578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/楕円 90"/>
            <p:cNvSpPr/>
            <p:nvPr userDrawn="1"/>
          </p:nvSpPr>
          <p:spPr>
            <a:xfrm>
              <a:off x="14510611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/>
            <p:cNvSpPr/>
            <p:nvPr userDrawn="1"/>
          </p:nvSpPr>
          <p:spPr>
            <a:xfrm>
              <a:off x="15556677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/>
            <p:cNvSpPr/>
            <p:nvPr userDrawn="1"/>
          </p:nvSpPr>
          <p:spPr>
            <a:xfrm>
              <a:off x="16079710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円/楕円 93"/>
            <p:cNvSpPr/>
            <p:nvPr userDrawn="1"/>
          </p:nvSpPr>
          <p:spPr>
            <a:xfrm>
              <a:off x="1712577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円/楕円 94"/>
            <p:cNvSpPr/>
            <p:nvPr userDrawn="1"/>
          </p:nvSpPr>
          <p:spPr>
            <a:xfrm>
              <a:off x="1503364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/>
            <p:cNvSpPr/>
            <p:nvPr userDrawn="1"/>
          </p:nvSpPr>
          <p:spPr>
            <a:xfrm>
              <a:off x="16602743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26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1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600"/>
                            </p:stCondLst>
                            <p:childTnLst>
                              <p:par>
                                <p:cTn id="10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0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3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8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40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0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85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900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950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5533873"/>
            <a:ext cx="18286413" cy="13607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508" y="5533873"/>
            <a:ext cx="2871934" cy="136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5438932" y="5533871"/>
            <a:ext cx="2847482" cy="13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1290994" y="5533871"/>
            <a:ext cx="4160968" cy="13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047864" y="5533871"/>
            <a:ext cx="4160968" cy="13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886896" y="5533872"/>
            <a:ext cx="4160968" cy="136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573641" y="529710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6743064" y="5297107"/>
            <a:ext cx="609600" cy="60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928464" y="5297107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5108578" y="5297107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656175" y="4534744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4304" y="3852575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4304" y="2428968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258261" y="37888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825598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773727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5427684" y="73787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773727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10998" y="4512972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959127" y="3830803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959127" y="2407196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9613084" y="3767111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4215755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63884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3817841" y="737871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63884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203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4617169">
            <a:off x="588794" y="5409182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922288"/>
            <a:ext cx="62736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 rot="5400000">
            <a:off x="188522" y="4473913"/>
            <a:ext cx="19069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1014991" y="3416303"/>
            <a:ext cx="254000" cy="25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 flipV="1">
            <a:off x="908574" y="5735600"/>
            <a:ext cx="419097" cy="419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 flipV="1">
            <a:off x="1327671" y="5922288"/>
            <a:ext cx="254583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アーチ 4"/>
          <p:cNvSpPr/>
          <p:nvPr userDrawn="1"/>
        </p:nvSpPr>
        <p:spPr>
          <a:xfrm rot="16982831" flipV="1">
            <a:off x="3836818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正方形/長方形 40"/>
          <p:cNvSpPr/>
          <p:nvPr userDrawn="1"/>
        </p:nvSpPr>
        <p:spPr>
          <a:xfrm rot="16200000" flipV="1">
            <a:off x="3436546" y="7365351"/>
            <a:ext cx="190693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 flipV="1">
            <a:off x="4263015" y="8214680"/>
            <a:ext cx="254000" cy="25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 userDrawn="1"/>
        </p:nvSpPr>
        <p:spPr>
          <a:xfrm>
            <a:off x="4161415" y="5734608"/>
            <a:ext cx="419097" cy="4190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4580512" y="5921298"/>
            <a:ext cx="254583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アーチ 4"/>
          <p:cNvSpPr/>
          <p:nvPr userDrawn="1"/>
        </p:nvSpPr>
        <p:spPr>
          <a:xfrm rot="4617169">
            <a:off x="7089659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/>
          <p:cNvSpPr/>
          <p:nvPr userDrawn="1"/>
        </p:nvSpPr>
        <p:spPr>
          <a:xfrm rot="5400000">
            <a:off x="6689387" y="4478235"/>
            <a:ext cx="19069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7515856" y="3420625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 flipV="1">
            <a:off x="7420581" y="5735600"/>
            <a:ext cx="419097" cy="4190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 userDrawn="1"/>
        </p:nvSpPr>
        <p:spPr>
          <a:xfrm flipV="1">
            <a:off x="7839678" y="5922288"/>
            <a:ext cx="254583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アーチ 4"/>
          <p:cNvSpPr/>
          <p:nvPr userDrawn="1"/>
        </p:nvSpPr>
        <p:spPr>
          <a:xfrm rot="16982831" flipV="1">
            <a:off x="10348825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/>
          <p:cNvSpPr/>
          <p:nvPr userDrawn="1"/>
        </p:nvSpPr>
        <p:spPr>
          <a:xfrm rot="16200000" flipV="1">
            <a:off x="9948553" y="7365351"/>
            <a:ext cx="19069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 flipV="1">
            <a:off x="10775022" y="8214680"/>
            <a:ext cx="254000" cy="2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0673422" y="5734608"/>
            <a:ext cx="419097" cy="4190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11092519" y="5921298"/>
            <a:ext cx="254583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アーチ 4"/>
          <p:cNvSpPr/>
          <p:nvPr userDrawn="1"/>
        </p:nvSpPr>
        <p:spPr>
          <a:xfrm rot="4617169">
            <a:off x="13601666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/>
          <p:cNvSpPr/>
          <p:nvPr userDrawn="1"/>
        </p:nvSpPr>
        <p:spPr>
          <a:xfrm rot="5400000">
            <a:off x="13201394" y="4478235"/>
            <a:ext cx="1906939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14027863" y="3420625"/>
            <a:ext cx="254000" cy="25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 userDrawn="1"/>
        </p:nvSpPr>
        <p:spPr>
          <a:xfrm flipV="1">
            <a:off x="13928051" y="5735600"/>
            <a:ext cx="419097" cy="4190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7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27671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34401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正方形/長方形 72"/>
          <p:cNvSpPr/>
          <p:nvPr userDrawn="1"/>
        </p:nvSpPr>
        <p:spPr>
          <a:xfrm>
            <a:off x="1477604" y="39285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91646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814278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821008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7964211" y="392858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778253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24839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0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4331569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4474772" y="3928583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88814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5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4580512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4587242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5" name="正方形/長方形 84"/>
          <p:cNvSpPr/>
          <p:nvPr userDrawn="1"/>
        </p:nvSpPr>
        <p:spPr>
          <a:xfrm>
            <a:off x="4730445" y="729080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19087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1096241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1102971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9" name="正方形/長方形 88"/>
          <p:cNvSpPr/>
          <p:nvPr userDrawn="1"/>
        </p:nvSpPr>
        <p:spPr>
          <a:xfrm>
            <a:off x="11246174" y="729080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10034816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 flipV="1">
            <a:off x="14347147" y="5922286"/>
            <a:ext cx="3939266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2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9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4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9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4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9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50"/>
                            </p:stCondLst>
                            <p:childTnLst>
                              <p:par>
                                <p:cTn id="7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3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8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3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800"/>
                            </p:stCondLst>
                            <p:childTnLst>
                              <p:par>
                                <p:cTn id="9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3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8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3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950"/>
                            </p:stCondLst>
                            <p:childTnLst>
                              <p:par>
                                <p:cTn id="11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7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2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7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200"/>
                            </p:stCondLst>
                            <p:childTnLst>
                              <p:par>
                                <p:cTn id="1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700"/>
                            </p:stCondLst>
                            <p:childTnLst>
                              <p:par>
                                <p:cTn id="1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2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7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6350"/>
                            </p:stCondLst>
                            <p:childTnLst>
                              <p:par>
                                <p:cTn id="15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1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1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600"/>
                            </p:stCondLst>
                            <p:childTnLst>
                              <p:par>
                                <p:cTn id="1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91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96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100"/>
                            </p:stCondLst>
                            <p:childTnLst>
                              <p:par>
                                <p:cTn id="1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0750"/>
                            </p:stCondLst>
                            <p:childTnLst>
                              <p:par>
                                <p:cTn id="19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2500"/>
                            </p:stCondLst>
                            <p:childTnLst>
                              <p:par>
                                <p:cTn id="2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6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7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/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" y="3775955"/>
            <a:ext cx="18286412" cy="194786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7"/>
          <p:cNvSpPr/>
          <p:nvPr userDrawn="1"/>
        </p:nvSpPr>
        <p:spPr>
          <a:xfrm>
            <a:off x="8043640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二等辺三角形 33"/>
          <p:cNvSpPr/>
          <p:nvPr userDrawn="1"/>
        </p:nvSpPr>
        <p:spPr>
          <a:xfrm rot="10800000">
            <a:off x="3503785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7"/>
          <p:cNvSpPr/>
          <p:nvPr userDrawn="1"/>
        </p:nvSpPr>
        <p:spPr>
          <a:xfrm>
            <a:off x="10853552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33"/>
          <p:cNvSpPr/>
          <p:nvPr userDrawn="1"/>
        </p:nvSpPr>
        <p:spPr>
          <a:xfrm rot="10800000">
            <a:off x="6313697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7"/>
          <p:cNvSpPr/>
          <p:nvPr userDrawn="1"/>
        </p:nvSpPr>
        <p:spPr>
          <a:xfrm>
            <a:off x="13663464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二等辺三角形 33"/>
          <p:cNvSpPr/>
          <p:nvPr userDrawn="1"/>
        </p:nvSpPr>
        <p:spPr>
          <a:xfrm rot="10800000">
            <a:off x="9123609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7"/>
          <p:cNvSpPr/>
          <p:nvPr userDrawn="1"/>
        </p:nvSpPr>
        <p:spPr>
          <a:xfrm>
            <a:off x="16473376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33"/>
          <p:cNvSpPr/>
          <p:nvPr userDrawn="1"/>
        </p:nvSpPr>
        <p:spPr>
          <a:xfrm rot="10800000">
            <a:off x="11933521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二等辺三角形 7"/>
          <p:cNvSpPr/>
          <p:nvPr userDrawn="1"/>
        </p:nvSpPr>
        <p:spPr>
          <a:xfrm>
            <a:off x="5233728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二等辺三角形 33"/>
          <p:cNvSpPr/>
          <p:nvPr userDrawn="1"/>
        </p:nvSpPr>
        <p:spPr>
          <a:xfrm rot="10800000">
            <a:off x="693873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170289"/>
            <a:ext cx="16200313" cy="17559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2326" y="702627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6"/>
          <p:cNvSpPr/>
          <p:nvPr userDrawn="1"/>
        </p:nvSpPr>
        <p:spPr>
          <a:xfrm rot="18900000">
            <a:off x="3617978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6"/>
          <p:cNvSpPr/>
          <p:nvPr userDrawn="1"/>
        </p:nvSpPr>
        <p:spPr>
          <a:xfrm rot="18900000">
            <a:off x="6427890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6"/>
          <p:cNvSpPr/>
          <p:nvPr userDrawn="1"/>
        </p:nvSpPr>
        <p:spPr>
          <a:xfrm rot="18900000">
            <a:off x="9237802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6"/>
          <p:cNvSpPr/>
          <p:nvPr userDrawn="1"/>
        </p:nvSpPr>
        <p:spPr>
          <a:xfrm rot="18900000">
            <a:off x="12047714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6"/>
          <p:cNvSpPr/>
          <p:nvPr userDrawn="1"/>
        </p:nvSpPr>
        <p:spPr>
          <a:xfrm rot="18900000">
            <a:off x="808066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 rot="18900000">
            <a:off x="167441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dirty="0"/>
              <a:t>Word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 rot="18900000">
            <a:off x="4490186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 rot="18900000">
            <a:off x="7305959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 rot="18900000">
            <a:off x="10121732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 rot="18900000">
            <a:off x="1293750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313968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5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3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11" grpId="0" animBg="1"/>
      <p:bldP spid="14" grpId="0" animBg="1"/>
      <p:bldP spid="17" grpId="0" animBg="1"/>
      <p:bldP spid="20" grpId="0" animBg="1"/>
      <p:bldP spid="23" grpId="0" animBg="1"/>
      <p:bldP spid="26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59681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3830737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401812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0972849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14543905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260350" y="6545040"/>
            <a:ext cx="3455988" cy="754062"/>
          </a:xfrm>
          <a:solidFill>
            <a:schemeClr val="accent1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13"/>
          <p:cNvSpPr>
            <a:spLocks noGrp="1"/>
          </p:cNvSpPr>
          <p:nvPr>
            <p:ph type="body" sz="quarter" idx="20" hasCustomPrompt="1"/>
          </p:nvPr>
        </p:nvSpPr>
        <p:spPr>
          <a:xfrm>
            <a:off x="3831239" y="6545040"/>
            <a:ext cx="3455988" cy="754062"/>
          </a:xfrm>
          <a:solidFill>
            <a:schemeClr val="accent3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13"/>
          <p:cNvSpPr>
            <a:spLocks noGrp="1"/>
          </p:cNvSpPr>
          <p:nvPr>
            <p:ph type="body" sz="quarter" idx="21" hasCustomPrompt="1"/>
          </p:nvPr>
        </p:nvSpPr>
        <p:spPr>
          <a:xfrm>
            <a:off x="14543905" y="6545040"/>
            <a:ext cx="3455988" cy="754062"/>
          </a:xfrm>
          <a:solidFill>
            <a:schemeClr val="accent5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7" name="テキスト プレースホルダー 13"/>
          <p:cNvSpPr>
            <a:spLocks noGrp="1"/>
          </p:cNvSpPr>
          <p:nvPr>
            <p:ph type="body" sz="quarter" idx="22" hasCustomPrompt="1"/>
          </p:nvPr>
        </p:nvSpPr>
        <p:spPr>
          <a:xfrm>
            <a:off x="10973017" y="6545040"/>
            <a:ext cx="3455988" cy="754062"/>
          </a:xfrm>
          <a:solidFill>
            <a:schemeClr val="accent4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7401960" y="6545040"/>
            <a:ext cx="3455988" cy="754062"/>
          </a:xfrm>
          <a:solidFill>
            <a:schemeClr val="accent2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372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9" grpId="0" animBg="1"/>
      <p:bldP spid="10" grpId="0" animBg="1"/>
      <p:bldP spid="11" grpId="0" animBg="1"/>
      <p:bldP spid="12" grpId="0" animBg="1"/>
      <p:bldP spid="14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2767236"/>
            <a:ext cx="7129368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平行四辺形 11"/>
          <p:cNvSpPr/>
          <p:nvPr userDrawn="1"/>
        </p:nvSpPr>
        <p:spPr>
          <a:xfrm>
            <a:off x="1800000" y="3847355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23427" y="2947255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平行四辺形 21"/>
          <p:cNvSpPr/>
          <p:nvPr userDrawn="1"/>
        </p:nvSpPr>
        <p:spPr>
          <a:xfrm>
            <a:off x="3600000" y="5479537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平行四辺形 22"/>
          <p:cNvSpPr/>
          <p:nvPr userDrawn="1"/>
        </p:nvSpPr>
        <p:spPr>
          <a:xfrm>
            <a:off x="5398214" y="7111718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800000" y="4399417"/>
            <a:ext cx="7129368" cy="10801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600000" y="6031598"/>
            <a:ext cx="7129368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5398214" y="7663780"/>
            <a:ext cx="7129368" cy="108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222017" y="4579437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022217" y="6211618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824027" y="7843800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198990" y="2668427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599590" y="7570632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999190" y="4299864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845998" y="5932789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29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2" grpId="0" animBg="1"/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animBg="1"/>
      <p:bldP spid="9" grpId="0" animBg="1"/>
      <p:bldP spid="10" grpId="0" animBg="1"/>
      <p:bldP spid="19" grpId="0" animBg="1"/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 userDrawn="1"/>
        </p:nvSpPr>
        <p:spPr>
          <a:xfrm>
            <a:off x="-29722" y="8477753"/>
            <a:ext cx="6677030" cy="7204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直角三角形 22"/>
          <p:cNvSpPr/>
          <p:nvPr userDrawn="1"/>
        </p:nvSpPr>
        <p:spPr>
          <a:xfrm rot="10800000">
            <a:off x="5926875" y="6645437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直角三角形 5"/>
          <p:cNvSpPr/>
          <p:nvPr userDrawn="1"/>
        </p:nvSpPr>
        <p:spPr>
          <a:xfrm rot="10800000">
            <a:off x="5926875" y="6645436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4600136" y="720434"/>
                </a:moveTo>
                <a:lnTo>
                  <a:pt x="3879703" y="720434"/>
                </a:lnTo>
                <a:lnTo>
                  <a:pt x="3879702" y="720434"/>
                </a:lnTo>
                <a:lnTo>
                  <a:pt x="707423" y="720434"/>
                </a:lnTo>
                <a:lnTo>
                  <a:pt x="0" y="13011"/>
                </a:lnTo>
                <a:lnTo>
                  <a:pt x="0" y="0"/>
                </a:lnTo>
                <a:lnTo>
                  <a:pt x="3879702" y="0"/>
                </a:lnTo>
                <a:lnTo>
                  <a:pt x="3879703" y="0"/>
                </a:lnTo>
                <a:lnTo>
                  <a:pt x="3879703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9806577" y="4813120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06575" y="4813119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3898149" y="0"/>
                </a:lnTo>
                <a:lnTo>
                  <a:pt x="4600136" y="701987"/>
                </a:lnTo>
                <a:lnTo>
                  <a:pt x="4600136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0800000">
            <a:off x="13686278" y="2980804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3686277" y="2980803"/>
            <a:ext cx="4600135" cy="720434"/>
          </a:xfrm>
          <a:custGeom>
            <a:avLst/>
            <a:gdLst/>
            <a:ahLst/>
            <a:cxnLst/>
            <a:rect l="l" t="t" r="r" b="b"/>
            <a:pathLst>
              <a:path w="4600135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4600135" y="0"/>
                </a:lnTo>
                <a:lnTo>
                  <a:pt x="4600135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 userDrawn="1"/>
        </p:nvSpPr>
        <p:spPr>
          <a:xfrm>
            <a:off x="6886463" y="7365870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12000" dirty="0">
              <a:solidFill>
                <a:schemeClr val="accent1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0766800" y="5533553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12000" dirty="0">
              <a:solidFill>
                <a:schemeClr val="accent3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14647139" y="3701237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12000" dirty="0">
              <a:solidFill>
                <a:schemeClr val="accent2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直角三角形 26"/>
          <p:cNvSpPr/>
          <p:nvPr userDrawn="1"/>
        </p:nvSpPr>
        <p:spPr>
          <a:xfrm>
            <a:off x="9121024" y="6645436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6"/>
          <p:cNvSpPr/>
          <p:nvPr userDrawn="1"/>
        </p:nvSpPr>
        <p:spPr>
          <a:xfrm>
            <a:off x="5224409" y="84777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26"/>
          <p:cNvSpPr/>
          <p:nvPr userDrawn="1"/>
        </p:nvSpPr>
        <p:spPr>
          <a:xfrm>
            <a:off x="13001594" y="48085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73723" y="6494220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59655" y="7249864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251327" y="715245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4682197" y="4668503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668129" y="5424147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6159801" y="532673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564878" y="2829587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550810" y="3585231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10042482" y="348782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29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6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7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200"/>
                            </p:stCondLst>
                            <p:childTnLst>
                              <p:par>
                                <p:cTn id="8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8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0" grpId="0" animBg="1"/>
      <p:bldP spid="13" grpId="0" animBg="1"/>
      <p:bldP spid="14" grpId="0" animBg="1"/>
      <p:bldP spid="17" grpId="0" animBg="1"/>
      <p:bldP spid="20" grpId="0"/>
      <p:bldP spid="21" grpId="0"/>
      <p:bldP spid="22" grpId="0"/>
      <p:bldP spid="27" grpId="0" animBg="1"/>
      <p:bldP spid="30" grpId="0" animBg="1"/>
      <p:bldP spid="31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グループ化 116"/>
          <p:cNvGrpSpPr/>
          <p:nvPr userDrawn="1"/>
        </p:nvGrpSpPr>
        <p:grpSpPr>
          <a:xfrm>
            <a:off x="6035724" y="31390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8" name="正方形/長方形 11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円/楕円 11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/>
          <p:cNvGrpSpPr/>
          <p:nvPr userDrawn="1"/>
        </p:nvGrpSpPr>
        <p:grpSpPr>
          <a:xfrm>
            <a:off x="3387886" y="5081591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11" name="正方形/長方形 110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960509" y="5197631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577553" y="5328330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8" name="グループ化 107"/>
          <p:cNvGrpSpPr/>
          <p:nvPr userDrawn="1"/>
        </p:nvGrpSpPr>
        <p:grpSpPr>
          <a:xfrm>
            <a:off x="763801" y="7024106"/>
            <a:ext cx="6003425" cy="908106"/>
            <a:chOff x="1073297" y="6784950"/>
            <a:chExt cx="6003425" cy="908106"/>
          </a:xfrm>
        </p:grpSpPr>
        <p:sp>
          <p:nvSpPr>
            <p:cNvPr id="99" name="正方形/長方形 9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円/楕円 10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円/楕円 10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4000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0" name="グループ化 69"/>
          <p:cNvGrpSpPr/>
          <p:nvPr userDrawn="1"/>
        </p:nvGrpSpPr>
        <p:grpSpPr>
          <a:xfrm rot="3180000">
            <a:off x="-2239641" y="12022006"/>
            <a:ext cx="1496309" cy="2535059"/>
            <a:chOff x="7305638" y="3002101"/>
            <a:chExt cx="2688353" cy="4554631"/>
          </a:xfrm>
        </p:grpSpPr>
        <p:grpSp>
          <p:nvGrpSpPr>
            <p:cNvPr id="71" name="グループ化 70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95" name="円/楕円 94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円/楕円 95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2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1" name="直角三角形 90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直角三角形 91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正方形/長方形 92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正方形/長方形 93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87" name="直角三角形 86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直角三角形 87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正方形/長方形 88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正方形/長方形 89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85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6" name="グループ化 75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83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7" name="グループ化 76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81" name="円/楕円 80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円/楕円 81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8" name="グループ化 77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79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97" name="直線コネクタ 96"/>
          <p:cNvCxnSpPr/>
          <p:nvPr userDrawn="1"/>
        </p:nvCxnSpPr>
        <p:spPr>
          <a:xfrm flipH="1">
            <a:off x="3174175" y="2465056"/>
            <a:ext cx="9872900" cy="731199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 userDrawn="1"/>
        </p:nvSpPr>
        <p:spPr>
          <a:xfrm>
            <a:off x="6108020" y="7273006"/>
            <a:ext cx="410308" cy="4103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 userDrawn="1"/>
        </p:nvSpPr>
        <p:spPr>
          <a:xfrm>
            <a:off x="11381060" y="3387977"/>
            <a:ext cx="410308" cy="4103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36424" y="7140146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53468" y="7270845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0" name="円/楕円 99"/>
          <p:cNvSpPr/>
          <p:nvPr userDrawn="1"/>
        </p:nvSpPr>
        <p:spPr>
          <a:xfrm>
            <a:off x="8744540" y="5330491"/>
            <a:ext cx="410308" cy="4103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608347" y="325511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2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2225391" y="3385817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111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40049E-6 L 0.86667 -1.146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33" y="-573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3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8" grpId="0" animBg="1"/>
      <p:bldP spid="101" grpId="0" animBg="1"/>
      <p:bldP spid="10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3410902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771792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6132682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7493572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3200754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4563382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926010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7288638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9873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30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265226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01315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537404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673493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8280234" y="809582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2442119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3804747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167375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6530003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876" y="7892631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2616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126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アーチ 19"/>
          <p:cNvSpPr/>
          <p:nvPr userDrawn="1"/>
        </p:nvSpPr>
        <p:spPr>
          <a:xfrm rot="3600000">
            <a:off x="1165671" y="294313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6618510">
            <a:off x="1282259" y="305972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1" y="3178605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884782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アーチ 26"/>
          <p:cNvSpPr/>
          <p:nvPr userDrawn="1"/>
        </p:nvSpPr>
        <p:spPr>
          <a:xfrm rot="3600000">
            <a:off x="9415504" y="294003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8" name="アーチ 27"/>
          <p:cNvSpPr/>
          <p:nvPr userDrawn="1"/>
        </p:nvSpPr>
        <p:spPr>
          <a:xfrm rot="6618510">
            <a:off x="9532092" y="305662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272884" y="317550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958899" y="3881685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901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7" grpId="1" animBg="1"/>
      <p:bldP spid="28" grpId="0" animBg="1"/>
      <p:bldP spid="28" grpId="1" animBg="1"/>
      <p:bldP spid="2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角丸四角形 37"/>
          <p:cNvSpPr/>
          <p:nvPr userDrawn="1"/>
        </p:nvSpPr>
        <p:spPr>
          <a:xfrm>
            <a:off x="1246656" y="7912524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7" name="角丸四角形 36"/>
          <p:cNvSpPr/>
          <p:nvPr userDrawn="1"/>
        </p:nvSpPr>
        <p:spPr>
          <a:xfrm>
            <a:off x="1246656" y="6547141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6" name="角丸四角形 35"/>
          <p:cNvSpPr/>
          <p:nvPr userDrawn="1"/>
        </p:nvSpPr>
        <p:spPr>
          <a:xfrm>
            <a:off x="1246656" y="2450995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5" name="角丸四角形 34"/>
          <p:cNvSpPr/>
          <p:nvPr userDrawn="1"/>
        </p:nvSpPr>
        <p:spPr>
          <a:xfrm>
            <a:off x="1246656" y="3816377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3" name="角丸四角形 32"/>
          <p:cNvSpPr/>
          <p:nvPr userDrawn="1"/>
        </p:nvSpPr>
        <p:spPr>
          <a:xfrm>
            <a:off x="1246656" y="5181759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6057427" y="2582432"/>
            <a:ext cx="828000" cy="82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6057427" y="3947305"/>
            <a:ext cx="828000" cy="828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5" name="円/楕円 44"/>
          <p:cNvSpPr/>
          <p:nvPr userDrawn="1"/>
        </p:nvSpPr>
        <p:spPr>
          <a:xfrm>
            <a:off x="16057427" y="5312687"/>
            <a:ext cx="828000" cy="82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6" name="円/楕円 45"/>
          <p:cNvSpPr/>
          <p:nvPr userDrawn="1"/>
        </p:nvSpPr>
        <p:spPr>
          <a:xfrm>
            <a:off x="16057427" y="6678578"/>
            <a:ext cx="828000" cy="82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4"/>
              </a:solidFill>
            </a:endParaRPr>
          </a:p>
        </p:txBody>
      </p:sp>
      <p:sp>
        <p:nvSpPr>
          <p:cNvPr id="47" name="円/楕円 46"/>
          <p:cNvSpPr/>
          <p:nvPr userDrawn="1"/>
        </p:nvSpPr>
        <p:spPr>
          <a:xfrm>
            <a:off x="16057427" y="8043961"/>
            <a:ext cx="828000" cy="82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922703" y="2456986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922703" y="3822368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922703" y="5187750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22703" y="6553132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922703" y="7918515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角丸四角形 18"/>
          <p:cNvSpPr/>
          <p:nvPr userDrawn="1"/>
        </p:nvSpPr>
        <p:spPr>
          <a:xfrm>
            <a:off x="1385199" y="2581923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0" name="角丸四角形 19"/>
          <p:cNvSpPr/>
          <p:nvPr userDrawn="1"/>
        </p:nvSpPr>
        <p:spPr>
          <a:xfrm>
            <a:off x="1385199" y="3947305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1" name="角丸四角形 20"/>
          <p:cNvSpPr/>
          <p:nvPr userDrawn="1"/>
        </p:nvSpPr>
        <p:spPr>
          <a:xfrm>
            <a:off x="1385199" y="8043452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3" name="角丸四角形 22"/>
          <p:cNvSpPr/>
          <p:nvPr userDrawn="1"/>
        </p:nvSpPr>
        <p:spPr>
          <a:xfrm>
            <a:off x="1385199" y="5312687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5" name="角丸四角形 24"/>
          <p:cNvSpPr/>
          <p:nvPr userDrawn="1"/>
        </p:nvSpPr>
        <p:spPr>
          <a:xfrm>
            <a:off x="1385199" y="6678069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680652" y="2723411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680652" y="8184940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680652" y="4088792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680652" y="5454174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680652" y="6819556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283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750"/>
                            </p:stCondLst>
                            <p:childTnLst>
                              <p:par>
                                <p:cTn id="9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25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6" grpId="0" animBg="1"/>
      <p:bldP spid="35" grpId="0" animBg="1"/>
      <p:bldP spid="33" grpId="0" animBg="1"/>
      <p:bldP spid="5" grpId="0" animBg="1"/>
      <p:bldP spid="5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3" grpId="0" animBg="1"/>
      <p:bldP spid="25" grpId="0" animBg="1"/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4364182"/>
            <a:ext cx="18288000" cy="2604654"/>
          </a:xfrm>
          <a:custGeom>
            <a:avLst/>
            <a:gdLst>
              <a:gd name="connsiteX0" fmla="*/ 0 w 18288000"/>
              <a:gd name="connsiteY0" fmla="*/ 1343891 h 2604654"/>
              <a:gd name="connsiteX1" fmla="*/ 2854036 w 18288000"/>
              <a:gd name="connsiteY1" fmla="*/ 2604654 h 2604654"/>
              <a:gd name="connsiteX2" fmla="*/ 5320145 w 18288000"/>
              <a:gd name="connsiteY2" fmla="*/ 1052945 h 2604654"/>
              <a:gd name="connsiteX3" fmla="*/ 7772400 w 18288000"/>
              <a:gd name="connsiteY3" fmla="*/ 2119745 h 2604654"/>
              <a:gd name="connsiteX4" fmla="*/ 10224655 w 18288000"/>
              <a:gd name="connsiteY4" fmla="*/ 512618 h 2604654"/>
              <a:gd name="connsiteX5" fmla="*/ 12718473 w 18288000"/>
              <a:gd name="connsiteY5" fmla="*/ 1579418 h 2604654"/>
              <a:gd name="connsiteX6" fmla="*/ 15184582 w 18288000"/>
              <a:gd name="connsiteY6" fmla="*/ 0 h 2604654"/>
              <a:gd name="connsiteX7" fmla="*/ 18288000 w 18288000"/>
              <a:gd name="connsiteY7" fmla="*/ 969818 h 2604654"/>
              <a:gd name="connsiteX8" fmla="*/ 18288000 w 18288000"/>
              <a:gd name="connsiteY8" fmla="*/ 969818 h 2604654"/>
              <a:gd name="connsiteX9" fmla="*/ 18288000 w 18288000"/>
              <a:gd name="connsiteY9" fmla="*/ 969818 h 260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2604654">
                <a:moveTo>
                  <a:pt x="0" y="1343891"/>
                </a:moveTo>
                <a:lnTo>
                  <a:pt x="2854036" y="2604654"/>
                </a:lnTo>
                <a:lnTo>
                  <a:pt x="5320145" y="1052945"/>
                </a:lnTo>
                <a:lnTo>
                  <a:pt x="7772400" y="2119745"/>
                </a:lnTo>
                <a:lnTo>
                  <a:pt x="10224655" y="512618"/>
                </a:lnTo>
                <a:lnTo>
                  <a:pt x="12718473" y="1579418"/>
                </a:lnTo>
                <a:lnTo>
                  <a:pt x="15184582" y="0"/>
                </a:lnTo>
                <a:lnTo>
                  <a:pt x="18288000" y="969818"/>
                </a:lnTo>
                <a:lnTo>
                  <a:pt x="18288000" y="969818"/>
                </a:lnTo>
                <a:lnTo>
                  <a:pt x="18288000" y="969818"/>
                </a:ln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492804" y="6636573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4958781" y="5060322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7424758" y="6111156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9890735" y="4534905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2356712" y="5585739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4822689" y="4009488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9774395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2619829" y="6763598"/>
            <a:ext cx="45720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5085806" y="5187347"/>
            <a:ext cx="457200" cy="45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551783" y="623818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017760" y="4661930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483737" y="57127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4949714" y="4136513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28986" y="749918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20329" y="825482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1228249" y="815741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269317" y="416695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260660" y="285777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3668580" y="4136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5780871" y="6987783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772214" y="7743427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6180134" y="7646019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213061" y="371011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204404" y="240093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正方形/長方形 64"/>
          <p:cNvSpPr/>
          <p:nvPr userDrawn="1"/>
        </p:nvSpPr>
        <p:spPr>
          <a:xfrm>
            <a:off x="8612324" y="3679673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698970" y="644851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690313" y="720415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11098233" y="7106747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45015" y="3169429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136358" y="1860244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13544278" y="3138986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02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250"/>
                            </p:stCondLst>
                            <p:childTnLst>
                              <p:par>
                                <p:cTn id="8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2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8911773" y="4274459"/>
            <a:ext cx="1748970" cy="174897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911771" y="4274458"/>
            <a:ext cx="1748970" cy="174897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直角三角形 11"/>
          <p:cNvSpPr/>
          <p:nvPr userDrawn="1"/>
        </p:nvSpPr>
        <p:spPr>
          <a:xfrm>
            <a:off x="8911773" y="2525488"/>
            <a:ext cx="1748970" cy="174897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5400000">
            <a:off x="8911773" y="6023429"/>
            <a:ext cx="1748970" cy="174897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6200000">
            <a:off x="8911774" y="6023428"/>
            <a:ext cx="1748970" cy="174897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直角三角形 14"/>
          <p:cNvSpPr/>
          <p:nvPr userDrawn="1"/>
        </p:nvSpPr>
        <p:spPr>
          <a:xfrm rot="5400000">
            <a:off x="10660744" y="6023429"/>
            <a:ext cx="1748970" cy="1748970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直角三角形 15"/>
          <p:cNvSpPr/>
          <p:nvPr userDrawn="1"/>
        </p:nvSpPr>
        <p:spPr>
          <a:xfrm rot="10800000">
            <a:off x="7162800" y="6023430"/>
            <a:ext cx="1748970" cy="1748970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直角三角形 16"/>
          <p:cNvSpPr/>
          <p:nvPr userDrawn="1"/>
        </p:nvSpPr>
        <p:spPr>
          <a:xfrm>
            <a:off x="7162802" y="6023431"/>
            <a:ext cx="1748970" cy="174897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直角三角形 17"/>
          <p:cNvSpPr/>
          <p:nvPr userDrawn="1"/>
        </p:nvSpPr>
        <p:spPr>
          <a:xfrm rot="10800000">
            <a:off x="7162800" y="7772401"/>
            <a:ext cx="1748970" cy="1748970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直角三角形 18"/>
          <p:cNvSpPr/>
          <p:nvPr userDrawn="1"/>
        </p:nvSpPr>
        <p:spPr>
          <a:xfrm rot="16200000">
            <a:off x="7162798" y="4274460"/>
            <a:ext cx="1748970" cy="1748970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直角三角形 19"/>
          <p:cNvSpPr/>
          <p:nvPr userDrawn="1"/>
        </p:nvSpPr>
        <p:spPr>
          <a:xfrm rot="5400000">
            <a:off x="7162797" y="4274462"/>
            <a:ext cx="1748970" cy="174897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直角三角形 20"/>
          <p:cNvSpPr/>
          <p:nvPr userDrawn="1"/>
        </p:nvSpPr>
        <p:spPr>
          <a:xfrm rot="16200000">
            <a:off x="5413827" y="4274460"/>
            <a:ext cx="1748970" cy="1748970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山形 21"/>
          <p:cNvSpPr/>
          <p:nvPr userDrawn="1"/>
        </p:nvSpPr>
        <p:spPr>
          <a:xfrm rot="5400000">
            <a:off x="9251837" y="5325560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山形 22"/>
          <p:cNvSpPr/>
          <p:nvPr userDrawn="1"/>
        </p:nvSpPr>
        <p:spPr>
          <a:xfrm rot="10800000">
            <a:off x="9251837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山形 23"/>
          <p:cNvSpPr/>
          <p:nvPr userDrawn="1"/>
        </p:nvSpPr>
        <p:spPr>
          <a:xfrm rot="16200000">
            <a:off x="8140363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山形 24"/>
          <p:cNvSpPr/>
          <p:nvPr userDrawn="1"/>
        </p:nvSpPr>
        <p:spPr>
          <a:xfrm>
            <a:off x="8118169" y="5347754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897908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897908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7285334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7285334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711541" y="4310738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711541" y="4898573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982905" y="7837714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982905" y="8425549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83667" y="6163369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69257" y="6751204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010870" y="2599783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2496460" y="3187618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761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6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1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6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1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100"/>
                            </p:stCondLst>
                            <p:childTnLst>
                              <p:par>
                                <p:cTn id="9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9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8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650"/>
                            </p:stCondLst>
                            <p:childTnLst>
                              <p:par>
                                <p:cTn id="12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>
            <a:off x="725872" y="2982872"/>
            <a:ext cx="17560541" cy="2475756"/>
            <a:chOff x="725872" y="2982872"/>
            <a:chExt cx="17560541" cy="2475756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0548745" y="2982873"/>
              <a:ext cx="7737668" cy="1332289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6" name="正方形/長方形 4"/>
            <p:cNvSpPr/>
            <p:nvPr userDrawn="1"/>
          </p:nvSpPr>
          <p:spPr>
            <a:xfrm>
              <a:off x="8217884" y="2982872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7" name="正方形/長方形 24"/>
            <p:cNvSpPr/>
            <p:nvPr userDrawn="1"/>
          </p:nvSpPr>
          <p:spPr>
            <a:xfrm>
              <a:off x="725872" y="5269804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487876" y="4364335"/>
            <a:ext cx="17798537" cy="1332290"/>
            <a:chOff x="487876" y="4364335"/>
            <a:chExt cx="17798537" cy="1332290"/>
          </a:xfrm>
        </p:grpSpPr>
        <p:sp>
          <p:nvSpPr>
            <p:cNvPr id="24" name="正方形/長方形 23"/>
            <p:cNvSpPr/>
            <p:nvPr userDrawn="1"/>
          </p:nvSpPr>
          <p:spPr>
            <a:xfrm>
              <a:off x="10548745" y="4364335"/>
              <a:ext cx="7737668" cy="1332289"/>
            </a:xfrm>
            <a:prstGeom prst="rect">
              <a:avLst/>
            </a:pr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8" name="正方形/長方形 25"/>
            <p:cNvSpPr/>
            <p:nvPr userDrawn="1"/>
          </p:nvSpPr>
          <p:spPr>
            <a:xfrm>
              <a:off x="487876" y="5507800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9" name="直角三角形 31"/>
            <p:cNvSpPr/>
            <p:nvPr userDrawn="1"/>
          </p:nvSpPr>
          <p:spPr>
            <a:xfrm rot="16200000">
              <a:off x="8717170" y="3865052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725872" y="5984782"/>
            <a:ext cx="17560541" cy="2475756"/>
            <a:chOff x="725872" y="5984782"/>
            <a:chExt cx="17560541" cy="2475756"/>
          </a:xfrm>
        </p:grpSpPr>
        <p:sp>
          <p:nvSpPr>
            <p:cNvPr id="31" name="正方形/長方形 30"/>
            <p:cNvSpPr/>
            <p:nvPr userDrawn="1"/>
          </p:nvSpPr>
          <p:spPr>
            <a:xfrm flipV="1">
              <a:off x="10548745" y="7128248"/>
              <a:ext cx="7737668" cy="133228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2" name="正方形/長方形 4"/>
            <p:cNvSpPr/>
            <p:nvPr userDrawn="1"/>
          </p:nvSpPr>
          <p:spPr>
            <a:xfrm flipV="1">
              <a:off x="8217884" y="5984784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3" name="正方形/長方形 24"/>
            <p:cNvSpPr/>
            <p:nvPr userDrawn="1"/>
          </p:nvSpPr>
          <p:spPr>
            <a:xfrm flipV="1">
              <a:off x="725872" y="5984782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6" name="グループ化 35"/>
          <p:cNvGrpSpPr/>
          <p:nvPr userDrawn="1"/>
        </p:nvGrpSpPr>
        <p:grpSpPr>
          <a:xfrm>
            <a:off x="487876" y="5746786"/>
            <a:ext cx="17798537" cy="1332289"/>
            <a:chOff x="487876" y="5746786"/>
            <a:chExt cx="17798537" cy="1332289"/>
          </a:xfrm>
        </p:grpSpPr>
        <p:sp>
          <p:nvSpPr>
            <p:cNvPr id="30" name="正方形/長方形 29"/>
            <p:cNvSpPr/>
            <p:nvPr userDrawn="1"/>
          </p:nvSpPr>
          <p:spPr>
            <a:xfrm flipV="1">
              <a:off x="10548745" y="5746786"/>
              <a:ext cx="7737668" cy="1332289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4" name="正方形/長方形 25"/>
            <p:cNvSpPr/>
            <p:nvPr userDrawn="1"/>
          </p:nvSpPr>
          <p:spPr>
            <a:xfrm flipV="1">
              <a:off x="487876" y="5746786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5" name="直角三角形 31"/>
            <p:cNvSpPr/>
            <p:nvPr userDrawn="1"/>
          </p:nvSpPr>
          <p:spPr>
            <a:xfrm rot="5400000" flipV="1">
              <a:off x="8717170" y="5247501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0798684" y="3330403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10798684" y="4707315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798684" y="6071701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0798684" y="7436088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1572026" y="3048998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1572026" y="444316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572026" y="581860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572026" y="71945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42306" y="3021842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spc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42306" y="6316961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64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5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3" grpId="0"/>
      <p:bldP spid="14" grpId="0"/>
      <p:bldP spid="15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8924620" y="4038600"/>
            <a:ext cx="137886" cy="6248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223905" y="3285719"/>
            <a:ext cx="137886" cy="7001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523189" y="4989169"/>
            <a:ext cx="137889" cy="52978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8625334" y="7342910"/>
            <a:ext cx="137888" cy="2944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8326050" y="5686379"/>
            <a:ext cx="136227" cy="46006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22476" y="6692619"/>
            <a:ext cx="137886" cy="35943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 rot="16200000">
            <a:off x="5841639" y="1306532"/>
            <a:ext cx="136802" cy="75020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121100" y="4475678"/>
            <a:ext cx="1163782" cy="11637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3694948" y="2772229"/>
            <a:ext cx="1163782" cy="11637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656659" y="6179128"/>
            <a:ext cx="1163782" cy="11637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5846539" y="5172888"/>
            <a:ext cx="1163782" cy="11637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3434874" y="3525108"/>
            <a:ext cx="1163782" cy="11637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14016765" y="6820669"/>
            <a:ext cx="1163782" cy="11637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 rot="16200000">
            <a:off x="6759255" y="3628311"/>
            <a:ext cx="136801" cy="62654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 rot="16200000">
            <a:off x="6957844" y="1018572"/>
            <a:ext cx="136800" cy="46710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 rot="16200000">
            <a:off x="11175710" y="1787510"/>
            <a:ext cx="136800" cy="46389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 rot="16200000">
            <a:off x="12127376" y="1885054"/>
            <a:ext cx="136800" cy="77394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 rot="16200000">
            <a:off x="11349918" y="4609576"/>
            <a:ext cx="136800" cy="5585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/>
          <p:cNvSpPr>
            <a:spLocks noChangeAspect="1"/>
          </p:cNvSpPr>
          <p:nvPr userDrawn="1"/>
        </p:nvSpPr>
        <p:spPr>
          <a:xfrm rot="5400000" flipH="1" flipV="1">
            <a:off x="9224992" y="3285719"/>
            <a:ext cx="136800" cy="136800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>
            <a:spLocks noChangeAspect="1"/>
          </p:cNvSpPr>
          <p:nvPr userDrawn="1"/>
        </p:nvSpPr>
        <p:spPr>
          <a:xfrm rot="5400000" flipH="1" flipV="1">
            <a:off x="9524279" y="4989172"/>
            <a:ext cx="136800" cy="136800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30"/>
          <p:cNvSpPr>
            <a:spLocks noChangeAspect="1"/>
          </p:cNvSpPr>
          <p:nvPr userDrawn="1"/>
        </p:nvSpPr>
        <p:spPr>
          <a:xfrm rot="5400000" flipH="1" flipV="1">
            <a:off x="9823564" y="6692618"/>
            <a:ext cx="136800" cy="136800"/>
          </a:xfrm>
          <a:prstGeom prst="rt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直角三角形 31"/>
          <p:cNvSpPr>
            <a:spLocks noChangeAspect="1"/>
          </p:cNvSpPr>
          <p:nvPr userDrawn="1"/>
        </p:nvSpPr>
        <p:spPr>
          <a:xfrm rot="16200000" flipV="1">
            <a:off x="8325477" y="5686380"/>
            <a:ext cx="136800" cy="136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>
            <a:spLocks noChangeAspect="1"/>
          </p:cNvSpPr>
          <p:nvPr userDrawn="1"/>
        </p:nvSpPr>
        <p:spPr>
          <a:xfrm rot="16200000" flipV="1">
            <a:off x="8924620" y="4038599"/>
            <a:ext cx="136800" cy="13680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直角三角形 33"/>
          <p:cNvSpPr>
            <a:spLocks noChangeAspect="1"/>
          </p:cNvSpPr>
          <p:nvPr userDrawn="1"/>
        </p:nvSpPr>
        <p:spPr>
          <a:xfrm rot="16200000" flipV="1">
            <a:off x="8626554" y="7334159"/>
            <a:ext cx="136800" cy="136800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3999721" y="3077002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739647" y="382988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425873" y="478045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2961432" y="648390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151312" y="547766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321538" y="712544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4858730" y="2647019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856423" y="3460670"/>
            <a:ext cx="3770131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2294338" y="4352219"/>
            <a:ext cx="560275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2292031" y="5165871"/>
            <a:ext cx="5618914" cy="916274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822748" y="6055668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3820441" y="6869319"/>
            <a:ext cx="4173632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832866" y="3407702"/>
            <a:ext cx="3602008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822476" y="4175400"/>
            <a:ext cx="3612398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364" y="5008647"/>
            <a:ext cx="5555810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236338" y="5776345"/>
            <a:ext cx="5571836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249294" y="6703262"/>
            <a:ext cx="3739229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0238508" y="7470960"/>
            <a:ext cx="3750015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32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25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00"/>
                            </p:stCondLst>
                            <p:childTnLst>
                              <p:par>
                                <p:cTn id="12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25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7" grpId="0"/>
      <p:bldP spid="38" grpId="0"/>
      <p:bldP spid="39" grpId="0"/>
      <p:bldP spid="40" grpId="0"/>
      <p:bldP spid="41" grpId="0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250770" y="6029234"/>
            <a:ext cx="1669777" cy="1669777"/>
          </a:xfrm>
          <a:prstGeom prst="ellipse">
            <a:avLst/>
          </a:prstGeom>
          <a:solidFill>
            <a:schemeClr val="accent5"/>
          </a:solidFill>
          <a:ln w="152400">
            <a:noFill/>
          </a:ln>
          <a:effectLst>
            <a:outerShdw dist="101600" dir="27000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365866" y="3696516"/>
            <a:ext cx="1669777" cy="1669777"/>
          </a:xfrm>
          <a:prstGeom prst="ellipse">
            <a:avLst/>
          </a:prstGeom>
          <a:solidFill>
            <a:schemeClr val="accent3"/>
          </a:solidFill>
          <a:ln w="152400">
            <a:noFill/>
          </a:ln>
          <a:effectLst>
            <a:outerShdw dist="101600" dir="27000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65866" y="6029234"/>
            <a:ext cx="1669777" cy="1669777"/>
          </a:xfrm>
          <a:prstGeom prst="ellipse">
            <a:avLst/>
          </a:prstGeom>
          <a:solidFill>
            <a:schemeClr val="accent2"/>
          </a:solidFill>
          <a:ln w="152400">
            <a:noFill/>
          </a:ln>
          <a:effectLst>
            <a:outerShdw dist="101600" dir="27000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250770" y="3696516"/>
            <a:ext cx="1669777" cy="1669777"/>
          </a:xfrm>
          <a:prstGeom prst="ellipse">
            <a:avLst/>
          </a:prstGeom>
          <a:solidFill>
            <a:schemeClr val="accent6"/>
          </a:solidFill>
          <a:ln w="152400">
            <a:noFill/>
          </a:ln>
          <a:effectLst>
            <a:outerShdw dist="101600" dir="2700000" algn="tl" rotWithShape="0">
              <a:schemeClr val="accent6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308318" y="7275425"/>
            <a:ext cx="1669777" cy="1669777"/>
          </a:xfrm>
          <a:prstGeom prst="ellipse">
            <a:avLst/>
          </a:prstGeom>
          <a:solidFill>
            <a:schemeClr val="accent4"/>
          </a:solidFill>
          <a:ln w="152400">
            <a:noFill/>
          </a:ln>
          <a:effectLst>
            <a:outerShdw dist="101600" dir="2700000" algn="tl" rotWithShape="0">
              <a:schemeClr val="accent4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8308318" y="2478453"/>
            <a:ext cx="1669777" cy="1669777"/>
          </a:xfrm>
          <a:prstGeom prst="ellipse">
            <a:avLst/>
          </a:prstGeom>
          <a:solidFill>
            <a:schemeClr val="accent1"/>
          </a:solidFill>
          <a:ln w="152400">
            <a:noFill/>
          </a:ln>
          <a:effectLst>
            <a:outerShdw dist="101600" dir="27000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390210" y="3959056"/>
            <a:ext cx="3505993" cy="3505993"/>
          </a:xfrm>
          <a:prstGeom prst="ellipse">
            <a:avLst/>
          </a:prstGeom>
          <a:solidFill>
            <a:schemeClr val="tx2"/>
          </a:solidFill>
          <a:ln w="76200">
            <a:noFill/>
          </a:ln>
          <a:effectLst>
            <a:outerShdw dist="114300" dir="2700000" algn="tl" rotWithShape="0">
              <a:schemeClr val="tx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3106455" y="2570241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106455" y="3325885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13251595" y="322847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2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13106455" y="4845306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3106455" y="5600950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3251595" y="550354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3106455" y="7120372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3106455" y="7876016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3251595" y="777860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37849" y="2573429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7346" y="3329073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2149291" y="3231665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37849" y="4848494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717346" y="5604138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149291" y="550673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37849" y="7123560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17346" y="7879204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149291" y="7781796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9" name="フリーフォーム 38"/>
          <p:cNvSpPr/>
          <p:nvPr userDrawn="1"/>
        </p:nvSpPr>
        <p:spPr>
          <a:xfrm>
            <a:off x="10116457" y="2590193"/>
            <a:ext cx="2832008" cy="588436"/>
          </a:xfrm>
          <a:custGeom>
            <a:avLst/>
            <a:gdLst>
              <a:gd name="connsiteX0" fmla="*/ 2656114 w 2656114"/>
              <a:gd name="connsiteY0" fmla="*/ 588436 h 588436"/>
              <a:gd name="connsiteX1" fmla="*/ 1436914 w 2656114"/>
              <a:gd name="connsiteY1" fmla="*/ 22378 h 588436"/>
              <a:gd name="connsiteX2" fmla="*/ 0 w 2656114"/>
              <a:gd name="connsiteY2" fmla="*/ 167521 h 58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588436">
                <a:moveTo>
                  <a:pt x="2656114" y="588436"/>
                </a:moveTo>
                <a:cubicBezTo>
                  <a:pt x="2267857" y="340483"/>
                  <a:pt x="1879600" y="92530"/>
                  <a:pt x="1436914" y="22378"/>
                </a:cubicBezTo>
                <a:cubicBezTo>
                  <a:pt x="994228" y="-47774"/>
                  <a:pt x="497114" y="59873"/>
                  <a:pt x="0" y="167521"/>
                </a:cubicBezTo>
              </a:path>
            </a:pathLst>
          </a:custGeom>
          <a:noFill/>
          <a:ln>
            <a:solidFill>
              <a:schemeClr val="accent1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 userDrawn="1"/>
        </p:nvSpPr>
        <p:spPr>
          <a:xfrm rot="9807941">
            <a:off x="12317423" y="5048183"/>
            <a:ext cx="638443" cy="584694"/>
          </a:xfrm>
          <a:custGeom>
            <a:avLst/>
            <a:gdLst>
              <a:gd name="connsiteX0" fmla="*/ 609600 w 609600"/>
              <a:gd name="connsiteY0" fmla="*/ 972458 h 972458"/>
              <a:gd name="connsiteX1" fmla="*/ 435428 w 609600"/>
              <a:gd name="connsiteY1" fmla="*/ 478972 h 972458"/>
              <a:gd name="connsiteX2" fmla="*/ 0 w 609600"/>
              <a:gd name="connsiteY2" fmla="*/ 0 h 97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972458">
                <a:moveTo>
                  <a:pt x="609600" y="972458"/>
                </a:moveTo>
                <a:cubicBezTo>
                  <a:pt x="573314" y="806753"/>
                  <a:pt x="537028" y="641048"/>
                  <a:pt x="435428" y="478972"/>
                </a:cubicBezTo>
                <a:cubicBezTo>
                  <a:pt x="333828" y="316896"/>
                  <a:pt x="166914" y="158448"/>
                  <a:pt x="0" y="0"/>
                </a:cubicBezTo>
              </a:path>
            </a:pathLst>
          </a:custGeom>
          <a:noFill/>
          <a:ln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 userDrawn="1"/>
        </p:nvSpPr>
        <p:spPr>
          <a:xfrm>
            <a:off x="5646057" y="7823200"/>
            <a:ext cx="2670629" cy="905959"/>
          </a:xfrm>
          <a:custGeom>
            <a:avLst/>
            <a:gdLst>
              <a:gd name="connsiteX0" fmla="*/ 0 w 2670629"/>
              <a:gd name="connsiteY0" fmla="*/ 0 h 905959"/>
              <a:gd name="connsiteX1" fmla="*/ 1146629 w 2670629"/>
              <a:gd name="connsiteY1" fmla="*/ 841829 h 905959"/>
              <a:gd name="connsiteX2" fmla="*/ 2670629 w 2670629"/>
              <a:gd name="connsiteY2" fmla="*/ 783771 h 90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0629" h="905959">
                <a:moveTo>
                  <a:pt x="0" y="0"/>
                </a:moveTo>
                <a:cubicBezTo>
                  <a:pt x="350762" y="355600"/>
                  <a:pt x="701524" y="711201"/>
                  <a:pt x="1146629" y="841829"/>
                </a:cubicBezTo>
                <a:cubicBezTo>
                  <a:pt x="1591734" y="972457"/>
                  <a:pt x="2131181" y="878114"/>
                  <a:pt x="2670629" y="783771"/>
                </a:cubicBezTo>
              </a:path>
            </a:pathLst>
          </a:custGeom>
          <a:noFill/>
          <a:ln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 userDrawn="1"/>
        </p:nvSpPr>
        <p:spPr>
          <a:xfrm>
            <a:off x="5544457" y="5529943"/>
            <a:ext cx="1103086" cy="435428"/>
          </a:xfrm>
          <a:custGeom>
            <a:avLst/>
            <a:gdLst>
              <a:gd name="connsiteX0" fmla="*/ 0 w 1103086"/>
              <a:gd name="connsiteY0" fmla="*/ 0 h 435428"/>
              <a:gd name="connsiteX1" fmla="*/ 551543 w 1103086"/>
              <a:gd name="connsiteY1" fmla="*/ 87086 h 435428"/>
              <a:gd name="connsiteX2" fmla="*/ 1103086 w 1103086"/>
              <a:gd name="connsiteY2" fmla="*/ 435428 h 43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3086" h="435428">
                <a:moveTo>
                  <a:pt x="0" y="0"/>
                </a:moveTo>
                <a:cubicBezTo>
                  <a:pt x="183847" y="7257"/>
                  <a:pt x="367695" y="14515"/>
                  <a:pt x="551543" y="87086"/>
                </a:cubicBezTo>
                <a:cubicBezTo>
                  <a:pt x="735391" y="159657"/>
                  <a:pt x="919238" y="297542"/>
                  <a:pt x="1103086" y="435428"/>
                </a:cubicBezTo>
              </a:path>
            </a:pathLst>
          </a:custGeom>
          <a:noFill/>
          <a:ln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 userDrawn="1"/>
        </p:nvSpPr>
        <p:spPr>
          <a:xfrm>
            <a:off x="5580743" y="3211286"/>
            <a:ext cx="1161143" cy="420914"/>
          </a:xfrm>
          <a:custGeom>
            <a:avLst/>
            <a:gdLst>
              <a:gd name="connsiteX0" fmla="*/ 0 w 1161143"/>
              <a:gd name="connsiteY0" fmla="*/ 0 h 420914"/>
              <a:gd name="connsiteX1" fmla="*/ 653143 w 1161143"/>
              <a:gd name="connsiteY1" fmla="*/ 101600 h 420914"/>
              <a:gd name="connsiteX2" fmla="*/ 1161143 w 1161143"/>
              <a:gd name="connsiteY2" fmla="*/ 420914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1143" h="420914">
                <a:moveTo>
                  <a:pt x="0" y="0"/>
                </a:moveTo>
                <a:cubicBezTo>
                  <a:pt x="229809" y="15724"/>
                  <a:pt x="459619" y="31448"/>
                  <a:pt x="653143" y="101600"/>
                </a:cubicBezTo>
                <a:cubicBezTo>
                  <a:pt x="846667" y="171752"/>
                  <a:pt x="1003905" y="296333"/>
                  <a:pt x="1161143" y="420914"/>
                </a:cubicBezTo>
              </a:path>
            </a:pathLst>
          </a:custGeom>
          <a:noFill/>
          <a:ln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 userDrawn="1"/>
        </p:nvSpPr>
        <p:spPr>
          <a:xfrm>
            <a:off x="11990522" y="7765143"/>
            <a:ext cx="957943" cy="190941"/>
          </a:xfrm>
          <a:custGeom>
            <a:avLst/>
            <a:gdLst>
              <a:gd name="connsiteX0" fmla="*/ 957943 w 957943"/>
              <a:gd name="connsiteY0" fmla="*/ 87086 h 190941"/>
              <a:gd name="connsiteX1" fmla="*/ 478972 w 957943"/>
              <a:gd name="connsiteY1" fmla="*/ 188686 h 190941"/>
              <a:gd name="connsiteX2" fmla="*/ 0 w 957943"/>
              <a:gd name="connsiteY2" fmla="*/ 0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7943" h="190941">
                <a:moveTo>
                  <a:pt x="957943" y="87086"/>
                </a:moveTo>
                <a:cubicBezTo>
                  <a:pt x="798286" y="145143"/>
                  <a:pt x="638629" y="203200"/>
                  <a:pt x="478972" y="188686"/>
                </a:cubicBezTo>
                <a:cubicBezTo>
                  <a:pt x="319315" y="174172"/>
                  <a:pt x="159657" y="8708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8823370" y="2961522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10896203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10896203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8823370" y="7787538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図プレースホルダー 7"/>
          <p:cNvSpPr>
            <a:spLocks noGrp="1"/>
          </p:cNvSpPr>
          <p:nvPr userDrawn="1">
            <p:ph type="pic" sz="quarter" idx="38" hasCustomPrompt="1"/>
          </p:nvPr>
        </p:nvSpPr>
        <p:spPr>
          <a:xfrm>
            <a:off x="6772410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2" name="図プレースホルダー 7"/>
          <p:cNvSpPr>
            <a:spLocks noGrp="1"/>
          </p:cNvSpPr>
          <p:nvPr userDrawn="1">
            <p:ph type="pic" sz="quarter" idx="39" hasCustomPrompt="1"/>
          </p:nvPr>
        </p:nvSpPr>
        <p:spPr>
          <a:xfrm>
            <a:off x="6772410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714991" y="4659086"/>
            <a:ext cx="2851409" cy="2162627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6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9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400"/>
                            </p:stCondLst>
                            <p:childTnLst>
                              <p:par>
                                <p:cTn id="7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900"/>
                            </p:stCondLst>
                            <p:childTnLst>
                              <p:par>
                                <p:cTn id="8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4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900"/>
                            </p:stCondLst>
                            <p:childTnLst>
                              <p:par>
                                <p:cTn id="10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750"/>
                            </p:stCondLst>
                            <p:childTnLst>
                              <p:par>
                                <p:cTn id="1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35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85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600"/>
                            </p:stCondLst>
                            <p:childTnLst>
                              <p:par>
                                <p:cTn id="14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2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7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450"/>
                            </p:stCondLst>
                            <p:childTnLst>
                              <p:par>
                                <p:cTn id="15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1050"/>
                            </p:stCondLst>
                            <p:childTnLst>
                              <p:par>
                                <p:cTn id="1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1550"/>
                            </p:stCondLst>
                            <p:childTnLst>
                              <p:par>
                                <p:cTn id="170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2300"/>
                            </p:stCondLst>
                            <p:childTnLst>
                              <p:par>
                                <p:cTn id="1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29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3400"/>
                            </p:stCondLst>
                            <p:childTnLst>
                              <p:par>
                                <p:cTn id="18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4150"/>
                            </p:stCondLst>
                            <p:childTnLst>
                              <p:par>
                                <p:cTn id="19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475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2" grpId="0" animBg="1"/>
      <p:bldP spid="13" grpId="0" animBg="1"/>
      <p:bldP spid="14" grpId="0" animBg="1"/>
      <p:bldP spid="11" grpId="0" animBg="1"/>
      <p:bldP spid="10" grpId="0" animBg="1"/>
      <p:bldP spid="9" grpId="0" animBg="1"/>
      <p:bldP spid="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0" y="5160785"/>
            <a:ext cx="7773622" cy="2739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正方形/長方形 35"/>
          <p:cNvSpPr/>
          <p:nvPr userDrawn="1"/>
        </p:nvSpPr>
        <p:spPr>
          <a:xfrm>
            <a:off x="0" y="2421624"/>
            <a:ext cx="7773622" cy="2739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0512792" y="5160783"/>
            <a:ext cx="7773621" cy="2739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4" name="直角三角形 33"/>
          <p:cNvSpPr/>
          <p:nvPr userDrawn="1"/>
        </p:nvSpPr>
        <p:spPr>
          <a:xfrm rot="13500000">
            <a:off x="9713304" y="5561922"/>
            <a:ext cx="1936884" cy="1936884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0512791" y="2421618"/>
            <a:ext cx="7773621" cy="2739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3" name="直角三角形 32"/>
          <p:cNvSpPr/>
          <p:nvPr userDrawn="1"/>
        </p:nvSpPr>
        <p:spPr>
          <a:xfrm rot="13500000">
            <a:off x="9713304" y="2822754"/>
            <a:ext cx="1936884" cy="193688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0" name="直角三角形 29"/>
          <p:cNvSpPr/>
          <p:nvPr userDrawn="1"/>
        </p:nvSpPr>
        <p:spPr>
          <a:xfrm rot="2700000">
            <a:off x="6638095" y="5561922"/>
            <a:ext cx="1936884" cy="1936884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9" name="直角三角形 28"/>
          <p:cNvSpPr/>
          <p:nvPr userDrawn="1"/>
        </p:nvSpPr>
        <p:spPr>
          <a:xfrm rot="2700000">
            <a:off x="6638095" y="2822754"/>
            <a:ext cx="1936884" cy="1936884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2700000">
            <a:off x="6805180" y="2822762"/>
            <a:ext cx="1936884" cy="1936884"/>
          </a:xfrm>
          <a:prstGeom prst="rtTriangl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5" name="直角三角形 4"/>
          <p:cNvSpPr/>
          <p:nvPr userDrawn="1"/>
        </p:nvSpPr>
        <p:spPr>
          <a:xfrm rot="13500000">
            <a:off x="6805180" y="2822762"/>
            <a:ext cx="1936884" cy="1936884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2700000">
            <a:off x="9544349" y="2822760"/>
            <a:ext cx="1936884" cy="1936884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直角三角形 10"/>
          <p:cNvSpPr/>
          <p:nvPr userDrawn="1"/>
        </p:nvSpPr>
        <p:spPr>
          <a:xfrm rot="13500000">
            <a:off x="9544349" y="2822760"/>
            <a:ext cx="1936884" cy="1936884"/>
          </a:xfrm>
          <a:prstGeom prst="rtTriangl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直角三角形 11"/>
          <p:cNvSpPr/>
          <p:nvPr userDrawn="1"/>
        </p:nvSpPr>
        <p:spPr>
          <a:xfrm rot="13500000">
            <a:off x="6805179" y="5561931"/>
            <a:ext cx="1936884" cy="1936884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2700000">
            <a:off x="6805179" y="5561931"/>
            <a:ext cx="1936884" cy="1936884"/>
          </a:xfrm>
          <a:prstGeom prst="rtTriangl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直角三角形 13"/>
          <p:cNvSpPr/>
          <p:nvPr userDrawn="1"/>
        </p:nvSpPr>
        <p:spPr>
          <a:xfrm rot="2700000">
            <a:off x="9544348" y="5561929"/>
            <a:ext cx="1936884" cy="1936884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直角三角形 14"/>
          <p:cNvSpPr/>
          <p:nvPr userDrawn="1"/>
        </p:nvSpPr>
        <p:spPr>
          <a:xfrm rot="13500000">
            <a:off x="9544348" y="5561929"/>
            <a:ext cx="1936884" cy="1936884"/>
          </a:xfrm>
          <a:prstGeom prst="rtTriangl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7233871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0" name="テキスト プレースホルダー 18"/>
          <p:cNvSpPr>
            <a:spLocks noGrp="1"/>
          </p:cNvSpPr>
          <p:nvPr>
            <p:ph type="body" sz="quarter" idx="15" hasCustomPrompt="1"/>
          </p:nvPr>
        </p:nvSpPr>
        <p:spPr>
          <a:xfrm>
            <a:off x="9973040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1" name="テキスト プレースホルダー 18"/>
          <p:cNvSpPr>
            <a:spLocks noGrp="1"/>
          </p:cNvSpPr>
          <p:nvPr>
            <p:ph type="body" sz="quarter" idx="16" hasCustomPrompt="1"/>
          </p:nvPr>
        </p:nvSpPr>
        <p:spPr>
          <a:xfrm>
            <a:off x="7233872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2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9973041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49" name="テキスト プレースホルダー 48"/>
          <p:cNvSpPr>
            <a:spLocks noGrp="1"/>
          </p:cNvSpPr>
          <p:nvPr>
            <p:ph type="body" sz="quarter" idx="18" hasCustomPrompt="1"/>
          </p:nvPr>
        </p:nvSpPr>
        <p:spPr>
          <a:xfrm>
            <a:off x="626300" y="2538669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5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0" name="テキスト プレースホルダー 48"/>
          <p:cNvSpPr>
            <a:spLocks noGrp="1"/>
          </p:cNvSpPr>
          <p:nvPr>
            <p:ph type="body" sz="quarter" idx="19" hasCustomPrompt="1"/>
          </p:nvPr>
        </p:nvSpPr>
        <p:spPr>
          <a:xfrm>
            <a:off x="625965" y="5277830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3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1" name="テキスト プレースホルダー 48"/>
          <p:cNvSpPr>
            <a:spLocks noGrp="1"/>
          </p:cNvSpPr>
          <p:nvPr>
            <p:ph type="body" sz="quarter" idx="20" hasCustomPrompt="1"/>
          </p:nvPr>
        </p:nvSpPr>
        <p:spPr>
          <a:xfrm>
            <a:off x="12114295" y="2538668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2" name="テキスト プレースホルダー 48"/>
          <p:cNvSpPr>
            <a:spLocks noGrp="1"/>
          </p:cNvSpPr>
          <p:nvPr>
            <p:ph type="body" sz="quarter" idx="21" hasCustomPrompt="1"/>
          </p:nvPr>
        </p:nvSpPr>
        <p:spPr>
          <a:xfrm>
            <a:off x="12113960" y="5277829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2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0" y="2421624"/>
            <a:ext cx="526093" cy="27391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4" name="正方形/長方形 53"/>
          <p:cNvSpPr/>
          <p:nvPr userDrawn="1"/>
        </p:nvSpPr>
        <p:spPr>
          <a:xfrm>
            <a:off x="-1" y="5160792"/>
            <a:ext cx="526093" cy="27391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5" name="正方形/長方形 54"/>
          <p:cNvSpPr/>
          <p:nvPr userDrawn="1"/>
        </p:nvSpPr>
        <p:spPr>
          <a:xfrm>
            <a:off x="17760321" y="2421612"/>
            <a:ext cx="526093" cy="2739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7760320" y="5160780"/>
            <a:ext cx="526093" cy="2739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310" y="8292507"/>
            <a:ext cx="16200313" cy="10038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1222326" y="814849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53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250"/>
                            </p:stCondLst>
                            <p:childTnLst>
                              <p:par>
                                <p:cTn id="7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7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2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750"/>
                            </p:stCondLst>
                            <p:childTnLst>
                              <p:par>
                                <p:cTn id="1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26" grpId="0" animBg="1"/>
      <p:bldP spid="34" grpId="0" animBg="1"/>
      <p:bldP spid="25" grpId="0" animBg="1"/>
      <p:bldP spid="33" grpId="0" animBg="1"/>
      <p:bldP spid="30" grpId="0" animBg="1"/>
      <p:bldP spid="29" grpId="0" animBg="1"/>
      <p:bldP spid="9" grpId="0" animBg="1"/>
      <p:bldP spid="5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animBg="1"/>
      <p:bldP spid="55" grpId="0" animBg="1"/>
      <p:bldP spid="56" grpId="0" animBg="1"/>
      <p:bldP spid="57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ドーナツ 8"/>
          <p:cNvSpPr/>
          <p:nvPr userDrawn="1"/>
        </p:nvSpPr>
        <p:spPr>
          <a:xfrm>
            <a:off x="6262886" y="2738663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アーチ 6"/>
          <p:cNvSpPr/>
          <p:nvPr userDrawn="1"/>
        </p:nvSpPr>
        <p:spPr>
          <a:xfrm>
            <a:off x="9178776" y="2738663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アーチ 6"/>
          <p:cNvSpPr/>
          <p:nvPr userDrawn="1"/>
        </p:nvSpPr>
        <p:spPr>
          <a:xfrm rot="5400000">
            <a:off x="9021655" y="5506074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アーチ 6"/>
          <p:cNvSpPr/>
          <p:nvPr userDrawn="1"/>
        </p:nvSpPr>
        <p:spPr>
          <a:xfrm rot="10800000">
            <a:off x="6254245" y="5348952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アーチ 6"/>
          <p:cNvSpPr/>
          <p:nvPr userDrawn="1"/>
        </p:nvSpPr>
        <p:spPr>
          <a:xfrm rot="16200000">
            <a:off x="6411365" y="258074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702537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776995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987902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6062360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716588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791046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7001953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6076411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168139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10444030" y="3322934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0448351" y="6688383"/>
            <a:ext cx="1350150" cy="1350150"/>
          </a:xfrm>
          <a:prstGeom prst="ellipse">
            <a:avLst/>
          </a:prstGeom>
          <a:solidFill>
            <a:schemeClr val="accent3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543924" y="6688383"/>
            <a:ext cx="1350150" cy="1350150"/>
          </a:xfrm>
          <a:prstGeom prst="ellipse">
            <a:avLst/>
          </a:prstGeom>
          <a:solidFill>
            <a:schemeClr val="accent2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6543924" y="3322934"/>
            <a:ext cx="1350150" cy="1350150"/>
          </a:xfrm>
          <a:prstGeom prst="ellipse">
            <a:avLst/>
          </a:prstGeom>
          <a:solidFill>
            <a:schemeClr val="accent4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2264623" y="362036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64623" y="688809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773406" y="6909096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2773406" y="361338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218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25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ドーナツ 7"/>
          <p:cNvSpPr/>
          <p:nvPr userDrawn="1"/>
        </p:nvSpPr>
        <p:spPr>
          <a:xfrm>
            <a:off x="3792577" y="2171314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ドーナツ 7"/>
          <p:cNvSpPr/>
          <p:nvPr userDrawn="1"/>
        </p:nvSpPr>
        <p:spPr>
          <a:xfrm>
            <a:off x="7104309" y="3234519"/>
            <a:ext cx="4076208" cy="4184089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2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ドーナツ 7"/>
          <p:cNvSpPr/>
          <p:nvPr userDrawn="1"/>
        </p:nvSpPr>
        <p:spPr>
          <a:xfrm>
            <a:off x="11180517" y="4465797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ドーナツ 7"/>
          <p:cNvSpPr/>
          <p:nvPr userDrawn="1"/>
        </p:nvSpPr>
        <p:spPr>
          <a:xfrm rot="21318328">
            <a:off x="13204533" y="1975752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ドーナツ 7"/>
          <p:cNvSpPr/>
          <p:nvPr userDrawn="1"/>
        </p:nvSpPr>
        <p:spPr>
          <a:xfrm rot="1061079">
            <a:off x="846870" y="2388725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ドーナツ 7"/>
          <p:cNvSpPr/>
          <p:nvPr userDrawn="1"/>
        </p:nvSpPr>
        <p:spPr>
          <a:xfrm>
            <a:off x="14684992" y="4850808"/>
            <a:ext cx="3220870" cy="3306114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ドーナツ 7"/>
          <p:cNvSpPr/>
          <p:nvPr userDrawn="1"/>
        </p:nvSpPr>
        <p:spPr>
          <a:xfrm rot="1442875">
            <a:off x="1812621" y="4863286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1701" y="7997587"/>
            <a:ext cx="8291216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9496" y="4912665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307106" y="3460117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358926" y="6152089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71559" y="3460117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635359" y="5538752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750838" y="3278442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223173" y="6117263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7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7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25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1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円/楕円 9"/>
          <p:cNvSpPr/>
          <p:nvPr userDrawn="1"/>
        </p:nvSpPr>
        <p:spPr>
          <a:xfrm>
            <a:off x="10813369" y="4561118"/>
            <a:ext cx="3291116" cy="3291116"/>
          </a:xfrm>
          <a:prstGeom prst="ellips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2525080" y="2886529"/>
            <a:ext cx="831448" cy="83144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142825" y="2768886"/>
            <a:ext cx="1190374" cy="119037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79570" y="3093357"/>
            <a:ext cx="4125685" cy="4125685"/>
          </a:xfrm>
          <a:prstGeom prst="ellipse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9" name="円/楕円 8"/>
          <p:cNvSpPr/>
          <p:nvPr userDrawn="1"/>
        </p:nvSpPr>
        <p:spPr>
          <a:xfrm>
            <a:off x="4124098" y="2616195"/>
            <a:ext cx="3291116" cy="3291116"/>
          </a:xfrm>
          <a:prstGeom prst="ellips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2815772" y="5090417"/>
            <a:ext cx="2616652" cy="2623462"/>
          </a:xfrm>
          <a:prstGeom prst="ellips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738012" y="3283849"/>
            <a:ext cx="2616652" cy="2623462"/>
          </a:xfrm>
          <a:prstGeom prst="ellipse">
            <a:avLst/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円/楕円 12"/>
          <p:cNvSpPr/>
          <p:nvPr userDrawn="1"/>
        </p:nvSpPr>
        <p:spPr>
          <a:xfrm>
            <a:off x="15162214" y="4520290"/>
            <a:ext cx="2774041" cy="2774041"/>
          </a:xfrm>
          <a:prstGeom prst="ellipse">
            <a:avLst/>
          </a:prstGeom>
          <a:solidFill>
            <a:schemeClr val="accent6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円/楕円 13"/>
          <p:cNvSpPr/>
          <p:nvPr userDrawn="1"/>
        </p:nvSpPr>
        <p:spPr>
          <a:xfrm>
            <a:off x="12811809" y="2448869"/>
            <a:ext cx="3020781" cy="3020781"/>
          </a:xfrm>
          <a:prstGeom prst="ellips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円/楕円 14"/>
          <p:cNvSpPr/>
          <p:nvPr userDrawn="1"/>
        </p:nvSpPr>
        <p:spPr>
          <a:xfrm>
            <a:off x="427655" y="5257626"/>
            <a:ext cx="1299369" cy="12993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6122252" y="5907310"/>
            <a:ext cx="1014526" cy="10145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1749073" y="2894039"/>
            <a:ext cx="1190374" cy="119037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円/楕円 18"/>
          <p:cNvSpPr/>
          <p:nvPr userDrawn="1"/>
        </p:nvSpPr>
        <p:spPr>
          <a:xfrm>
            <a:off x="16623653" y="3543536"/>
            <a:ext cx="415724" cy="41572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009954" y="2308815"/>
            <a:ext cx="824698" cy="82469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円/楕円 20"/>
          <p:cNvSpPr/>
          <p:nvPr userDrawn="1"/>
        </p:nvSpPr>
        <p:spPr>
          <a:xfrm>
            <a:off x="14322199" y="6669311"/>
            <a:ext cx="1044568" cy="10445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5574563" y="2608030"/>
            <a:ext cx="944436" cy="94443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1205254" y="3841537"/>
            <a:ext cx="678753" cy="67875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円/楕円 24"/>
          <p:cNvSpPr/>
          <p:nvPr userDrawn="1"/>
        </p:nvSpPr>
        <p:spPr>
          <a:xfrm>
            <a:off x="3562526" y="3468811"/>
            <a:ext cx="415724" cy="4157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円/楕円 25"/>
          <p:cNvSpPr/>
          <p:nvPr userDrawn="1"/>
        </p:nvSpPr>
        <p:spPr>
          <a:xfrm>
            <a:off x="13832175" y="5972995"/>
            <a:ext cx="794593" cy="7945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2418475" y="6477963"/>
            <a:ext cx="794593" cy="7945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8716" y="408288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15214" y="4727551"/>
            <a:ext cx="3398155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421752" y="309335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238171" y="3738021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133022" y="5044936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0949441" y="5689600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2815771" y="5994292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738012" y="4177230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2938327" y="3542461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170125" y="5506194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799594" y="7997587"/>
            <a:ext cx="14674119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4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1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0"/>
                            </p:stCondLst>
                            <p:childTnLst>
                              <p:par>
                                <p:cTn id="1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000"/>
                            </p:stCondLst>
                            <p:childTnLst>
                              <p:par>
                                <p:cTn id="1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8000"/>
                            </p:stCondLst>
                            <p:childTnLst>
                              <p:par>
                                <p:cTn id="17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00"/>
                            </p:stCondLst>
                            <p:childTnLst>
                              <p:par>
                                <p:cTn id="26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7" grpId="0" animBg="1"/>
      <p:bldP spid="24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2814604"/>
            <a:ext cx="9664975" cy="3312368"/>
            <a:chOff x="0" y="2839244"/>
            <a:chExt cx="9664975" cy="3312368"/>
          </a:xfrm>
          <a:solidFill>
            <a:schemeClr val="accent3"/>
          </a:solidFill>
        </p:grpSpPr>
        <p:sp>
          <p:nvSpPr>
            <p:cNvPr id="5" name="正方形/長方形 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" name="直角三角形 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4" name="グループ化 33"/>
          <p:cNvGrpSpPr/>
          <p:nvPr userDrawn="1"/>
        </p:nvGrpSpPr>
        <p:grpSpPr>
          <a:xfrm rot="10800000">
            <a:off x="8621438" y="3303070"/>
            <a:ext cx="9664975" cy="3312368"/>
            <a:chOff x="0" y="2839244"/>
            <a:chExt cx="9664975" cy="3312368"/>
          </a:xfrm>
          <a:solidFill>
            <a:schemeClr val="accent2"/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6" name="直角三角形 3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3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34889" y="3103641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65028" y="3605358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1" name="グループ化 10"/>
          <p:cNvGrpSpPr/>
          <p:nvPr userDrawn="1"/>
        </p:nvGrpSpPr>
        <p:grpSpPr>
          <a:xfrm>
            <a:off x="0" y="6111441"/>
            <a:ext cx="9701241" cy="119030"/>
            <a:chOff x="0" y="6111441"/>
            <a:chExt cx="9701241" cy="11903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0" name="正方形/長方形 39"/>
            <p:cNvSpPr/>
            <p:nvPr userDrawn="1"/>
          </p:nvSpPr>
          <p:spPr>
            <a:xfrm>
              <a:off x="0" y="6126973"/>
              <a:ext cx="9657281" cy="10349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直角三角形 40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42" name="グループ化 41"/>
          <p:cNvGrpSpPr/>
          <p:nvPr userDrawn="1"/>
        </p:nvGrpSpPr>
        <p:grpSpPr>
          <a:xfrm rot="10800000">
            <a:off x="8581997" y="3199915"/>
            <a:ext cx="9704415" cy="119030"/>
            <a:chOff x="-3174" y="6111441"/>
            <a:chExt cx="9704415" cy="11903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3" name="正方形/長方形 42"/>
            <p:cNvSpPr/>
            <p:nvPr userDrawn="1"/>
          </p:nvSpPr>
          <p:spPr>
            <a:xfrm>
              <a:off x="-3174" y="6111441"/>
              <a:ext cx="9660456" cy="119030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44" name="直角三角形 43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4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29466" y="6348582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0054379" y="6729738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355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7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826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7798236" y="3354576"/>
            <a:ext cx="2688353" cy="4554631"/>
            <a:chOff x="7305638" y="3002101"/>
            <a:chExt cx="2688353" cy="4554631"/>
          </a:xfrm>
        </p:grpSpPr>
        <p:grpSp>
          <p:nvGrpSpPr>
            <p:cNvPr id="10" name="グループ化 9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34" name="円/楕円 33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1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グループ化 11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0" name="直角三角形 29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直角三角形 30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" name="グループ化 12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26" name="直角三角形 25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直角三角形 26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24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" name="グループ化 14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22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20" name="円/楕円 19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/楕円 20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7" name="グループ化 16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18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161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495134" y="2407196"/>
            <a:ext cx="1080120" cy="72008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9214817" y="3054872"/>
            <a:ext cx="288034" cy="43284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711158" y="2291316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684870" y="2407196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19269" y="3199284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863286" y="312727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482996" y="4142583"/>
            <a:ext cx="1080120" cy="72008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9202679" y="4790259"/>
            <a:ext cx="288034" cy="432841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8699020" y="4026703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672732" y="4142583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707131" y="4934671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51148" y="486266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495134" y="5784377"/>
            <a:ext cx="1080120" cy="72008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9214817" y="6432053"/>
            <a:ext cx="288034" cy="432841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711158" y="5668497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9684870" y="5784377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719269" y="6576465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863286" y="65044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489452" y="7519764"/>
            <a:ext cx="1080120" cy="72008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9209135" y="8167440"/>
            <a:ext cx="288034" cy="432841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8705476" y="7403884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9679188" y="7519764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9713587" y="8311852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9857604" y="823984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1906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59463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129137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265226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01315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537404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673493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8135094" y="8095828"/>
            <a:ext cx="648072" cy="6480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03904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175912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000327" y="785218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000327" y="857226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2401672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3121752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3764300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4484380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5126928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5847008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6489556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7209636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59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2190934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3551824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912714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6273604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7634494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938601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2658681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3301229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4021309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4663857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5383937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6026485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6746565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7389113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8109193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2882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343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884800" y="928167"/>
            <a:ext cx="16516812" cy="1702991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712297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3687664" y="4393537"/>
            <a:ext cx="886695" cy="886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19175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19175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山形 10"/>
          <p:cNvSpPr/>
          <p:nvPr userDrawn="1"/>
        </p:nvSpPr>
        <p:spPr>
          <a:xfrm>
            <a:off x="453469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503875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8014117" y="4393537"/>
            <a:ext cx="886695" cy="886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14562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4562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山形 15"/>
          <p:cNvSpPr/>
          <p:nvPr userDrawn="1"/>
        </p:nvSpPr>
        <p:spPr>
          <a:xfrm>
            <a:off x="885517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935923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2334597" y="4393537"/>
            <a:ext cx="886695" cy="886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46610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46610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山形 20"/>
          <p:cNvSpPr/>
          <p:nvPr userDrawn="1"/>
        </p:nvSpPr>
        <p:spPr>
          <a:xfrm>
            <a:off x="13181627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3685683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661050" y="4393537"/>
            <a:ext cx="886695" cy="886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792561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792561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4935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400"/>
                            </p:stCondLst>
                            <p:childTnLst>
                              <p:par>
                                <p:cTn id="7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5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1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円/楕円 10"/>
          <p:cNvSpPr/>
          <p:nvPr userDrawn="1"/>
        </p:nvSpPr>
        <p:spPr>
          <a:xfrm>
            <a:off x="9359230" y="6032159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616496"/>
            <a:ext cx="9577064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7142" y="1834871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1907541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3271292"/>
            <a:ext cx="9577064" cy="1656184"/>
          </a:xfr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9694707" y="6367636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2334438" y="6032158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5308431" y="6032157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2669915" y="6367635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5643908" y="6367634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796290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1765298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4732367" y="7470636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3930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allAtOnce"/>
      <p:bldP spid="10" grpId="0"/>
      <p:bldP spid="14" grpId="0"/>
      <p:bldP spid="15" grpId="0"/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-794" y="2695228"/>
            <a:ext cx="18286413" cy="24482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2695227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495134" y="40613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4134028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5359524"/>
            <a:ext cx="9577064" cy="316835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7718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143471" y="3055269"/>
            <a:ext cx="6140652" cy="1748684"/>
          </a:xfrm>
        </p:spPr>
        <p:txBody>
          <a:bodyPr>
            <a:noAutofit/>
          </a:bodyPr>
          <a:lstStyle>
            <a:lvl1pPr algn="r">
              <a:defRPr sz="800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6348019" y="5915094"/>
            <a:ext cx="679093" cy="6790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7623670" y="3721840"/>
            <a:ext cx="864096" cy="8640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287819" y="4896455"/>
            <a:ext cx="1358186" cy="13581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945661" y="3271292"/>
            <a:ext cx="599312" cy="5993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156331" y="4293198"/>
            <a:ext cx="7763739" cy="30825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029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アーチ 41"/>
          <p:cNvSpPr/>
          <p:nvPr userDrawn="1"/>
        </p:nvSpPr>
        <p:spPr>
          <a:xfrm rot="3600000">
            <a:off x="1165671" y="684112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3" name="アーチ 42"/>
          <p:cNvSpPr/>
          <p:nvPr userDrawn="1"/>
        </p:nvSpPr>
        <p:spPr>
          <a:xfrm rot="6618510">
            <a:off x="1282259" y="695771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7076598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7782775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872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2" grpId="1" animBg="1"/>
      <p:bldP spid="43" grpId="0" animBg="1"/>
      <p:bldP spid="43" grpId="1" animBg="1"/>
      <p:bldP spid="44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1"/>
            <a:ext cx="18286413" cy="52875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6413" cy="51435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92146" y="3919364"/>
            <a:ext cx="2448273" cy="2448273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11202" y="3919364"/>
            <a:ext cx="2448273" cy="244827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249331" y="3919364"/>
            <a:ext cx="2448273" cy="244827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3384234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4041419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8703290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728051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051843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94706" y="6437299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510358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763905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12167542" y="7316652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2203016" y="723173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7456563" y="723173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860200" y="723173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649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2"/>
      <p:bldP spid="14" grpId="0"/>
      <p:bldP spid="14" grpId="2"/>
      <p:bldP spid="15" grpId="0"/>
      <p:bldP spid="15" grpId="2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761206" y="3352800"/>
            <a:ext cx="3920837" cy="3311236"/>
          </a:xfrm>
          <a:custGeom>
            <a:avLst/>
            <a:gdLst/>
            <a:ahLst/>
            <a:cxnLst/>
            <a:rect l="l" t="t" r="r" b="b"/>
            <a:pathLst>
              <a:path w="3920837" h="3311236">
                <a:moveTo>
                  <a:pt x="0" y="0"/>
                </a:moveTo>
                <a:lnTo>
                  <a:pt x="3920837" y="0"/>
                </a:lnTo>
                <a:lnTo>
                  <a:pt x="3920837" y="3311236"/>
                </a:lnTo>
                <a:lnTo>
                  <a:pt x="1960419" y="2784764"/>
                </a:lnTo>
                <a:lnTo>
                  <a:pt x="0" y="3311236"/>
                </a:lnTo>
                <a:close/>
              </a:path>
            </a:pathLst>
          </a:custGeom>
          <a:ln>
            <a:noFill/>
          </a:ln>
          <a:effectLst>
            <a:outerShdw dist="889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323316" y="3352799"/>
            <a:ext cx="3920837" cy="4475019"/>
          </a:xfrm>
          <a:custGeom>
            <a:avLst/>
            <a:gdLst/>
            <a:ahLst/>
            <a:cxnLst/>
            <a:rect l="l" t="t" r="r" b="b"/>
            <a:pathLst>
              <a:path w="3920837" h="4475019">
                <a:moveTo>
                  <a:pt x="0" y="0"/>
                </a:moveTo>
                <a:lnTo>
                  <a:pt x="3920837" y="0"/>
                </a:lnTo>
                <a:lnTo>
                  <a:pt x="3920837" y="4475019"/>
                </a:lnTo>
                <a:lnTo>
                  <a:pt x="3920836" y="4475019"/>
                </a:lnTo>
                <a:lnTo>
                  <a:pt x="1960418" y="3948547"/>
                </a:lnTo>
                <a:lnTo>
                  <a:pt x="0" y="4475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889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3604369" y="3352799"/>
            <a:ext cx="3920838" cy="5001491"/>
          </a:xfrm>
          <a:custGeom>
            <a:avLst/>
            <a:gdLst/>
            <a:ahLst/>
            <a:cxnLst/>
            <a:rect l="l" t="t" r="r" b="b"/>
            <a:pathLst>
              <a:path w="3920838" h="5001491">
                <a:moveTo>
                  <a:pt x="0" y="0"/>
                </a:moveTo>
                <a:lnTo>
                  <a:pt x="3920838" y="0"/>
                </a:lnTo>
                <a:lnTo>
                  <a:pt x="3920838" y="5001491"/>
                </a:lnTo>
                <a:lnTo>
                  <a:pt x="1960419" y="4475019"/>
                </a:lnTo>
                <a:lnTo>
                  <a:pt x="0" y="50014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889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1"/>
            <a:ext cx="18286413" cy="33527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042261" y="1"/>
            <a:ext cx="3920837" cy="7259781"/>
          </a:xfrm>
          <a:custGeom>
            <a:avLst/>
            <a:gdLst/>
            <a:ahLst/>
            <a:cxnLst/>
            <a:rect l="l" t="t" r="r" b="b"/>
            <a:pathLst>
              <a:path w="3920837" h="7259781">
                <a:moveTo>
                  <a:pt x="0" y="0"/>
                </a:moveTo>
                <a:lnTo>
                  <a:pt x="3920837" y="0"/>
                </a:lnTo>
                <a:lnTo>
                  <a:pt x="3920837" y="7259781"/>
                </a:lnTo>
                <a:lnTo>
                  <a:pt x="3920836" y="7259781"/>
                </a:lnTo>
                <a:lnTo>
                  <a:pt x="1960418" y="6733309"/>
                </a:lnTo>
                <a:lnTo>
                  <a:pt x="0" y="72597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889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816625" y="2386804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106919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9397213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13687506" y="2386802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タイトル 1"/>
          <p:cNvSpPr>
            <a:spLocks noGrp="1"/>
          </p:cNvSpPr>
          <p:nvPr>
            <p:ph type="title" hasCustomPrompt="1"/>
          </p:nvPr>
        </p:nvSpPr>
        <p:spPr>
          <a:xfrm>
            <a:off x="9280957" y="248400"/>
            <a:ext cx="8244250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96981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1367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28189" y="4184839"/>
            <a:ext cx="3729297" cy="1809561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092230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106744" y="4184839"/>
            <a:ext cx="3729297" cy="247919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37078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385299" y="4184839"/>
            <a:ext cx="3729297" cy="289813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3678369" y="3552224"/>
            <a:ext cx="3695231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663855" y="4184839"/>
            <a:ext cx="3729297" cy="352224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191" y="8098971"/>
            <a:ext cx="12735952" cy="130628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61206" y="7998731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323316" y="1543100"/>
            <a:ext cx="8098881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033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5" grpId="0" animBg="1"/>
      <p:bldP spid="8" grpId="0" animBg="1"/>
      <p:bldP spid="23" grpId="0"/>
      <p:bldP spid="24" grpId="0"/>
      <p:bldP spid="25" grpId="0"/>
      <p:bldP spid="26" grpId="0"/>
      <p:bldP spid="27" grpId="0"/>
      <p:bldP spid="28" grpId="0" animBg="1"/>
      <p:bldP spid="30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1143377" y="3995458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1951518" y="5027955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6664309" y="1039044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5584189" y="247920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6500424" y="914897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4329563" y="6222956"/>
            <a:ext cx="9577064" cy="792088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3026" y="773578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354674" y="6943700"/>
            <a:ext cx="9577064" cy="576064"/>
          </a:xfrm>
        </p:spPr>
        <p:txBody>
          <a:bodyPr anchor="t">
            <a:noAutofit/>
          </a:bodyPr>
          <a:lstStyle>
            <a:lvl1pPr algn="ctr">
              <a:defRPr sz="24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6664309" y="1039044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9794" y="7879804"/>
            <a:ext cx="12486825" cy="1584176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4354674" y="2047156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 userDrawn="1"/>
        </p:nvSpPr>
        <p:spPr>
          <a:xfrm>
            <a:off x="5584189" y="189975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3315215" y="4732632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9602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2" grpId="1" animBg="1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495134" y="2407196"/>
            <a:ext cx="1080120" cy="72008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9214817" y="3054872"/>
            <a:ext cx="288034" cy="43284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711158" y="2291316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684870" y="2407196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19269" y="3199284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863286" y="312727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482996" y="4142583"/>
            <a:ext cx="1080120" cy="72008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9202679" y="4790259"/>
            <a:ext cx="288034" cy="432841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8699020" y="4026703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672732" y="4142583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707131" y="4934671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51148" y="486266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495134" y="5784377"/>
            <a:ext cx="1080120" cy="72008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9214817" y="6432053"/>
            <a:ext cx="288034" cy="432841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711158" y="5668497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9684870" y="5784377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719269" y="6576465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863286" y="65044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489452" y="7519764"/>
            <a:ext cx="1080120" cy="72008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9209135" y="8167440"/>
            <a:ext cx="288034" cy="432841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8705476" y="7403884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9679188" y="7519764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9713587" y="8311852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9857604" y="823984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744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1364343"/>
            <a:ext cx="7990959" cy="3096985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719270" y="4497389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4702627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117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610767" y="1173479"/>
            <a:ext cx="7920880" cy="8207948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2486299"/>
            <a:ext cx="7996244" cy="5314402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09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928688" y="0"/>
            <a:ext cx="8213725" cy="10287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829993"/>
            <a:ext cx="7990959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9719270" y="5376509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5497339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02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Icon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4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454109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103679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753250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052393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404112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281205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28120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590832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01558"/>
            <a:ext cx="451795" cy="451795"/>
          </a:xfrm>
          <a:prstGeom prst="triangle">
            <a:avLst/>
          </a:prstGeom>
          <a:solidFill>
            <a:schemeClr val="accent2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01558"/>
            <a:ext cx="451795" cy="451795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01558"/>
            <a:ext cx="451795" cy="451795"/>
          </a:xfrm>
          <a:prstGeom prst="triangle">
            <a:avLst/>
          </a:prstGeom>
          <a:solidFill>
            <a:schemeClr val="accent5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61856" y="4505027"/>
            <a:ext cx="451795" cy="451795"/>
          </a:xfrm>
          <a:prstGeom prst="triangle">
            <a:avLst/>
          </a:prstGeom>
          <a:solidFill>
            <a:schemeClr val="accent3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505027"/>
            <a:ext cx="451795" cy="451795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378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0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258434"/>
            <a:ext cx="8498925" cy="131520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679004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94439"/>
            <a:ext cx="8498925" cy="126914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4015009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30238" y="6799684"/>
            <a:ext cx="1742593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095828"/>
            <a:ext cx="17425936" cy="133696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59029" y="7951812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49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8269812" y="2685157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3189006" y="43986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8284326" y="6112199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3174492" y="7825720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3189006" y="97163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1629" y="105864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8738378" y="0"/>
            <a:ext cx="3856" cy="1042125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8408775" y="109608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77916" y="2772169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8408249" y="2809606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878564" y="1900261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177917" y="3613782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761629" y="448569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8408775" y="4523127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878564" y="5327303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192430" y="6199211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8422763" y="6236648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192431" y="7040824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747115" y="7912732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8394261" y="7950169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864050" y="8754345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34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300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400"/>
                            </p:stCondLst>
                            <p:childTnLst>
                              <p:par>
                                <p:cTn id="9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9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1164538" y="6846952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1281126" y="6963540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021917" y="7082422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707932" y="7788599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22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2056892" y="3918634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2056892" y="5258412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2056892" y="6598190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2056892" y="7937968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2056892" y="257885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629515" y="266586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 flipH="1">
            <a:off x="7605738" y="0"/>
            <a:ext cx="526" cy="1028700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7276398" y="270330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641600" y="3977035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7276398" y="404308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181930" y="2594816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181930" y="3934594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2629515" y="5345424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7276398" y="538286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8181930" y="5274372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2641600" y="6656591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7276398" y="672263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8181930" y="6614150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2629515" y="802498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7276398" y="806241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8181930" y="7953928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417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800"/>
                            </p:stCondLst>
                            <p:childTnLst>
                              <p:par>
                                <p:cTn id="7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9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400"/>
                            </p:stCondLst>
                            <p:childTnLst>
                              <p:par>
                                <p:cTn id="9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9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-2"/>
            <a:ext cx="18286413" cy="23829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10" y="382380"/>
            <a:ext cx="11291454" cy="942117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8506709" y="248400"/>
            <a:ext cx="9599849" cy="12024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23455" y="2665868"/>
            <a:ext cx="570245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23456" y="3412235"/>
            <a:ext cx="5708072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26473" y="5866268"/>
            <a:ext cx="358832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26474" y="6612635"/>
            <a:ext cx="3591863" cy="236511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3119272" y="5092969"/>
            <a:ext cx="4705908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20254" y="5839336"/>
            <a:ext cx="4710545" cy="309685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359236" y="7889043"/>
            <a:ext cx="339436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223164" y="8635410"/>
            <a:ext cx="4536471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直線コネクタ 19"/>
          <p:cNvCxnSpPr/>
          <p:nvPr userDrawn="1"/>
        </p:nvCxnSpPr>
        <p:spPr>
          <a:xfrm flipV="1">
            <a:off x="6359237" y="2917371"/>
            <a:ext cx="1523999" cy="130629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H="1" flipV="1">
            <a:off x="4142509" y="6276109"/>
            <a:ext cx="1282814" cy="290946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8" idx="3"/>
          </p:cNvCxnSpPr>
          <p:nvPr userDrawn="1"/>
        </p:nvCxnSpPr>
        <p:spPr>
          <a:xfrm flipH="1">
            <a:off x="9753599" y="8007939"/>
            <a:ext cx="775860" cy="241144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16" idx="1"/>
          </p:cNvCxnSpPr>
          <p:nvPr userDrawn="1"/>
        </p:nvCxnSpPr>
        <p:spPr>
          <a:xfrm flipH="1" flipV="1">
            <a:off x="10068670" y="5278582"/>
            <a:ext cx="3050602" cy="174427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 userDrawn="1"/>
        </p:nvSpPr>
        <p:spPr>
          <a:xfrm>
            <a:off x="8707289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33624" y="1543100"/>
            <a:ext cx="9601994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937834" y="3287181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734954" y="648119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6381842" y="853805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3251124" y="5725579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8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5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9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4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1374700" y="4510269"/>
            <a:ext cx="12846751" cy="8431181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69" y="911133"/>
            <a:ext cx="4142834" cy="8464733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455893" y="2008413"/>
            <a:ext cx="3525807" cy="631725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635932" y="1946365"/>
            <a:ext cx="10930282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767064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635931" y="5497339"/>
            <a:ext cx="10954256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060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11" grpId="0"/>
      <p:bldP spid="12" grpId="0" animBg="1"/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677416" y="6669596"/>
            <a:ext cx="8096797" cy="5313838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5" y="1327349"/>
            <a:ext cx="5884221" cy="836637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" y="4401204"/>
            <a:ext cx="2611063" cy="5334986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3940519" y="2115503"/>
            <a:ext cx="5089181" cy="6761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1379954" y="5114472"/>
            <a:ext cx="2179345" cy="393046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 rot="2700000">
            <a:off x="4379955" y="4588006"/>
            <a:ext cx="12380312" cy="9026445"/>
          </a:xfrm>
          <a:custGeom>
            <a:avLst/>
            <a:gdLst/>
            <a:ahLst/>
            <a:cxnLst/>
            <a:rect l="l" t="t" r="r" b="b"/>
            <a:pathLst>
              <a:path w="12380312" h="9026445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775491" y="1946365"/>
            <a:ext cx="7777111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873123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5497339"/>
            <a:ext cx="7794169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116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6" grpId="1"/>
      <p:bldP spid="18" grpId="0"/>
      <p:bldP spid="18" grpId="1"/>
      <p:bldP spid="9" grpId="0" animBg="1"/>
      <p:bldP spid="19" grpId="0"/>
      <p:bldP spid="20" grpId="0" animBg="1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4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-1"/>
            <a:ext cx="18286413" cy="6204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 userDrawn="1"/>
        </p:nvSpPr>
        <p:spPr>
          <a:xfrm rot="2700000">
            <a:off x="6717808" y="2315279"/>
            <a:ext cx="8354720" cy="6389625"/>
          </a:xfrm>
          <a:custGeom>
            <a:avLst/>
            <a:gdLst/>
            <a:ahLst/>
            <a:cxnLst/>
            <a:rect l="l" t="t" r="r" b="b"/>
            <a:pathLst>
              <a:path w="8354720" h="6389625">
                <a:moveTo>
                  <a:pt x="0" y="4424528"/>
                </a:moveTo>
                <a:lnTo>
                  <a:pt x="1965096" y="6389624"/>
                </a:lnTo>
                <a:lnTo>
                  <a:pt x="1965095" y="6389625"/>
                </a:lnTo>
                <a:lnTo>
                  <a:pt x="0" y="4424529"/>
                </a:lnTo>
                <a:close/>
                <a:moveTo>
                  <a:pt x="1381229" y="1"/>
                </a:moveTo>
                <a:lnTo>
                  <a:pt x="8354720" y="0"/>
                </a:lnTo>
                <a:lnTo>
                  <a:pt x="4894522" y="3460197"/>
                </a:lnTo>
                <a:lnTo>
                  <a:pt x="1547176" y="112852"/>
                </a:lnTo>
                <a:cubicBezTo>
                  <a:pt x="1497951" y="63626"/>
                  <a:pt x="1441839" y="25483"/>
                  <a:pt x="1381229" y="1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461589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2"/>
          <a:stretch/>
        </p:blipFill>
        <p:spPr>
          <a:xfrm>
            <a:off x="7071788" y="911133"/>
            <a:ext cx="4142834" cy="5293723"/>
          </a:xfrm>
          <a:prstGeom prst="rect">
            <a:avLst/>
          </a:prstGeom>
          <a:effectLst/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7373112" y="2008413"/>
            <a:ext cx="3525807" cy="419644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5152572" y="1698258"/>
            <a:ext cx="1400539" cy="14005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520614" y="206630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28165" y="1689841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783770" y="2235366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5152571" y="3955229"/>
            <a:ext cx="1400539" cy="14005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520613" y="432327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828164" y="3946812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45" hasCustomPrompt="1"/>
          </p:nvPr>
        </p:nvSpPr>
        <p:spPr>
          <a:xfrm>
            <a:off x="783769" y="4492337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11749315" y="1694628"/>
            <a:ext cx="1400539" cy="14005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3"/>
              </a:solidFill>
            </a:endParaRPr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2117357" y="20626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47" hasCustomPrompt="1"/>
          </p:nvPr>
        </p:nvSpPr>
        <p:spPr>
          <a:xfrm>
            <a:off x="13288682" y="16862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3287829" y="22317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11749315" y="3955228"/>
            <a:ext cx="1400539" cy="140053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12117357" y="43232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3288682" y="39468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51" hasCustomPrompt="1"/>
          </p:nvPr>
        </p:nvSpPr>
        <p:spPr>
          <a:xfrm>
            <a:off x="13287829" y="44923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55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0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40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22" grpId="0" animBg="1"/>
      <p:bldP spid="23" grpId="0"/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/>
      <p:bldP spid="3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3883795" y="2082068"/>
            <a:ext cx="11703601" cy="13856870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677771" y="2393778"/>
            <a:ext cx="10397852" cy="5846066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77772" y="1800272"/>
            <a:ext cx="10397851" cy="593505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11375454" y="829993"/>
            <a:ext cx="6192688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11447462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1395429" y="5497339"/>
            <a:ext cx="6196784" cy="346258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57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6" grpId="0" animBg="1"/>
      <p:bldP spid="26" grpId="1" animBg="1"/>
      <p:bldP spid="40" grpId="0"/>
      <p:bldP spid="41" grpId="0" animBg="1"/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8286413" cy="4484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82170" y="986976"/>
            <a:ext cx="17199429" cy="3381824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1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682172" y="4571998"/>
            <a:ext cx="8069942" cy="454297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aseline="0">
                <a:solidFill>
                  <a:schemeClr val="accent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768342" y="4760682"/>
            <a:ext cx="9113257" cy="433977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88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-1" y="6132288"/>
            <a:ext cx="18286413" cy="45719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754352" y="6966857"/>
            <a:ext cx="1756228" cy="175622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397829" y="1600838"/>
            <a:ext cx="6904800" cy="690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1646019" y="1818285"/>
            <a:ext cx="6904800" cy="69048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7716616" y="1934006"/>
            <a:ext cx="1404254" cy="14042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890750" y="8404305"/>
            <a:ext cx="863602" cy="86360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514934" y="1688420"/>
            <a:ext cx="6903809" cy="69038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142413" y="2481938"/>
            <a:ext cx="8739186" cy="1524008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142413" y="4206404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9458009" y="45220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464800" y="4206405"/>
            <a:ext cx="7416799" cy="1183533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9458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0022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13776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40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9458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022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13776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4340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9052460" y="1738038"/>
            <a:ext cx="504373" cy="5043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1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4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3" grpId="1" animBg="1"/>
      <p:bldP spid="27" grpId="0" animBg="1"/>
      <p:bldP spid="27" grpId="1" animBg="1"/>
      <p:bldP spid="2" grpId="0" animBg="1"/>
      <p:bldP spid="2" grpId="1" animBg="1"/>
      <p:bldP spid="25" grpId="0" animBg="1"/>
      <p:bldP spid="25" grpId="1" animBg="1"/>
      <p:bldP spid="24" grpId="0" animBg="1"/>
      <p:bldP spid="24" grpId="1" animBg="1"/>
      <p:bldP spid="6" grpId="0" animBg="1"/>
      <p:bldP spid="6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7" grpId="1"/>
      <p:bldP spid="18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19" grpId="1"/>
      <p:bldP spid="2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1" grpId="1"/>
      <p:bldP spid="2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6" grpId="1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 userDrawn="1"/>
        </p:nvGrpSpPr>
        <p:grpSpPr>
          <a:xfrm flipH="1">
            <a:off x="6153597" y="2531512"/>
            <a:ext cx="4056747" cy="7542332"/>
            <a:chOff x="1400631" y="2191657"/>
            <a:chExt cx="3439887" cy="6734629"/>
          </a:xfrm>
          <a:solidFill>
            <a:schemeClr val="bg1">
              <a:lumMod val="85000"/>
            </a:schemeClr>
          </a:solidFill>
        </p:grpSpPr>
        <p:sp>
          <p:nvSpPr>
            <p:cNvPr id="53" name="直角三角形 52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5" name="グループ化 84"/>
          <p:cNvGrpSpPr/>
          <p:nvPr userDrawn="1"/>
        </p:nvGrpSpPr>
        <p:grpSpPr>
          <a:xfrm>
            <a:off x="2096849" y="2533939"/>
            <a:ext cx="4056747" cy="7542332"/>
            <a:chOff x="1400631" y="2191657"/>
            <a:chExt cx="3439887" cy="6734629"/>
          </a:xfrm>
          <a:solidFill>
            <a:schemeClr val="bg1">
              <a:lumMod val="65000"/>
            </a:schemeClr>
          </a:solidFill>
        </p:grpSpPr>
        <p:sp>
          <p:nvSpPr>
            <p:cNvPr id="86" name="直角三角形 85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直角三角形 86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8" name="直角三角形 25"/>
          <p:cNvSpPr/>
          <p:nvPr userDrawn="1"/>
        </p:nvSpPr>
        <p:spPr>
          <a:xfrm rot="16200000" flipH="1">
            <a:off x="884597" y="-884601"/>
            <a:ext cx="4385420" cy="6154621"/>
          </a:xfrm>
          <a:custGeom>
            <a:avLst/>
            <a:gdLst/>
            <a:ahLst/>
            <a:cxnLst/>
            <a:rect l="l" t="t" r="r" b="b"/>
            <a:pathLst>
              <a:path w="4385420" h="6154621">
                <a:moveTo>
                  <a:pt x="688593" y="1814402"/>
                </a:moveTo>
                <a:lnTo>
                  <a:pt x="2537007" y="6154621"/>
                </a:lnTo>
                <a:lnTo>
                  <a:pt x="2537007" y="6154618"/>
                </a:lnTo>
                <a:lnTo>
                  <a:pt x="4385420" y="6154618"/>
                </a:lnTo>
                <a:lnTo>
                  <a:pt x="2537006" y="1814399"/>
                </a:lnTo>
                <a:lnTo>
                  <a:pt x="2537006" y="1814402"/>
                </a:lnTo>
                <a:close/>
                <a:moveTo>
                  <a:pt x="0" y="0"/>
                </a:moveTo>
                <a:lnTo>
                  <a:pt x="0" y="197532"/>
                </a:lnTo>
                <a:lnTo>
                  <a:pt x="688592" y="1814398"/>
                </a:lnTo>
                <a:lnTo>
                  <a:pt x="688592" y="1814395"/>
                </a:lnTo>
                <a:lnTo>
                  <a:pt x="2537005" y="1814395"/>
                </a:lnTo>
                <a:lnTo>
                  <a:pt x="1764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 userDrawn="1"/>
        </p:nvSpPr>
        <p:spPr>
          <a:xfrm>
            <a:off x="6154618" y="2533939"/>
            <a:ext cx="1001379" cy="1851482"/>
          </a:xfrm>
          <a:custGeom>
            <a:avLst/>
            <a:gdLst>
              <a:gd name="connsiteX0" fmla="*/ 0 w 1001379"/>
              <a:gd name="connsiteY0" fmla="*/ 0 h 1851482"/>
              <a:gd name="connsiteX1" fmla="*/ 1001379 w 1001379"/>
              <a:gd name="connsiteY1" fmla="*/ 1426422 h 1851482"/>
              <a:gd name="connsiteX2" fmla="*/ 0 w 1001379"/>
              <a:gd name="connsiteY2" fmla="*/ 1851482 h 1851482"/>
              <a:gd name="connsiteX3" fmla="*/ 0 w 1001379"/>
              <a:gd name="connsiteY3" fmla="*/ 0 h 185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379" h="1851482">
                <a:moveTo>
                  <a:pt x="0" y="0"/>
                </a:moveTo>
                <a:lnTo>
                  <a:pt x="1001379" y="1426422"/>
                </a:lnTo>
                <a:lnTo>
                  <a:pt x="0" y="1851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6" name="直角三角形 35"/>
          <p:cNvSpPr/>
          <p:nvPr userDrawn="1"/>
        </p:nvSpPr>
        <p:spPr>
          <a:xfrm rot="16200000" flipH="1">
            <a:off x="842535" y="4764187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0" y="1814399"/>
                </a:lnTo>
                <a:lnTo>
                  <a:pt x="2621130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29" y="1814395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/>
          <p:nvPr userDrawn="1"/>
        </p:nvSpPr>
        <p:spPr>
          <a:xfrm rot="16200000" flipH="1">
            <a:off x="842535" y="968700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1" y="1814399"/>
                </a:lnTo>
                <a:lnTo>
                  <a:pt x="2621131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30" y="1814395"/>
                </a:lnTo>
                <a:lnTo>
                  <a:pt x="1848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/>
          <p:nvPr userDrawn="1"/>
        </p:nvSpPr>
        <p:spPr>
          <a:xfrm rot="16200000" flipH="1">
            <a:off x="842536" y="2866443"/>
            <a:ext cx="4469544" cy="6154620"/>
          </a:xfrm>
          <a:custGeom>
            <a:avLst/>
            <a:gdLst/>
            <a:ahLst/>
            <a:cxnLst/>
            <a:rect l="l" t="t" r="r" b="b"/>
            <a:pathLst>
              <a:path w="4469544" h="6154620">
                <a:moveTo>
                  <a:pt x="772717" y="1814401"/>
                </a:moveTo>
                <a:lnTo>
                  <a:pt x="2621131" y="6154620"/>
                </a:lnTo>
                <a:lnTo>
                  <a:pt x="2621131" y="6154617"/>
                </a:lnTo>
                <a:lnTo>
                  <a:pt x="4469544" y="6154617"/>
                </a:lnTo>
                <a:lnTo>
                  <a:pt x="2621130" y="1814398"/>
                </a:lnTo>
                <a:lnTo>
                  <a:pt x="2621130" y="1814401"/>
                </a:lnTo>
                <a:close/>
                <a:moveTo>
                  <a:pt x="0" y="0"/>
                </a:moveTo>
                <a:lnTo>
                  <a:pt x="772716" y="1814397"/>
                </a:lnTo>
                <a:lnTo>
                  <a:pt x="772716" y="1814394"/>
                </a:lnTo>
                <a:lnTo>
                  <a:pt x="2621129" y="1814394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 userDrawn="1"/>
        </p:nvSpPr>
        <p:spPr>
          <a:xfrm>
            <a:off x="6154617" y="3998626"/>
            <a:ext cx="2026350" cy="2281896"/>
          </a:xfrm>
          <a:custGeom>
            <a:avLst/>
            <a:gdLst>
              <a:gd name="connsiteX0" fmla="*/ 1028242 w 2026350"/>
              <a:gd name="connsiteY0" fmla="*/ 0 h 2281896"/>
              <a:gd name="connsiteX1" fmla="*/ 2026350 w 2026350"/>
              <a:gd name="connsiteY1" fmla="*/ 1421762 h 2281896"/>
              <a:gd name="connsiteX2" fmla="*/ 0 w 2026350"/>
              <a:gd name="connsiteY2" fmla="*/ 2281896 h 2281896"/>
              <a:gd name="connsiteX3" fmla="*/ 0 w 2026350"/>
              <a:gd name="connsiteY3" fmla="*/ 436463 h 2281896"/>
              <a:gd name="connsiteX4" fmla="*/ 1028242 w 2026350"/>
              <a:gd name="connsiteY4" fmla="*/ 0 h 228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350" h="2281896">
                <a:moveTo>
                  <a:pt x="1028242" y="0"/>
                </a:moveTo>
                <a:lnTo>
                  <a:pt x="2026350" y="1421762"/>
                </a:lnTo>
                <a:lnTo>
                  <a:pt x="0" y="2281896"/>
                </a:lnTo>
                <a:lnTo>
                  <a:pt x="0" y="436463"/>
                </a:lnTo>
                <a:lnTo>
                  <a:pt x="102824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 userDrawn="1"/>
        </p:nvSpPr>
        <p:spPr>
          <a:xfrm>
            <a:off x="6154618" y="5458653"/>
            <a:ext cx="3052187" cy="2718573"/>
          </a:xfrm>
          <a:custGeom>
            <a:avLst/>
            <a:gdLst>
              <a:gd name="connsiteX0" fmla="*/ 2053212 w 3052187"/>
              <a:gd name="connsiteY0" fmla="*/ 0 h 2718573"/>
              <a:gd name="connsiteX1" fmla="*/ 3052187 w 3052187"/>
              <a:gd name="connsiteY1" fmla="*/ 1422997 h 2718573"/>
              <a:gd name="connsiteX2" fmla="*/ 0 w 3052187"/>
              <a:gd name="connsiteY2" fmla="*/ 2718573 h 2718573"/>
              <a:gd name="connsiteX3" fmla="*/ 0 w 3052187"/>
              <a:gd name="connsiteY3" fmla="*/ 871537 h 2718573"/>
              <a:gd name="connsiteX4" fmla="*/ 2053212 w 3052187"/>
              <a:gd name="connsiteY4" fmla="*/ 0 h 27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87" h="2718573">
                <a:moveTo>
                  <a:pt x="2053212" y="0"/>
                </a:moveTo>
                <a:lnTo>
                  <a:pt x="3052187" y="1422997"/>
                </a:lnTo>
                <a:lnTo>
                  <a:pt x="0" y="2718573"/>
                </a:lnTo>
                <a:lnTo>
                  <a:pt x="0" y="871537"/>
                </a:lnTo>
                <a:lnTo>
                  <a:pt x="205321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6154615" y="6919914"/>
            <a:ext cx="4056748" cy="3156356"/>
            <a:chOff x="7549101" y="6886372"/>
            <a:chExt cx="4056748" cy="31563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フリーフォーム 59"/>
            <p:cNvSpPr/>
            <p:nvPr userDrawn="1"/>
          </p:nvSpPr>
          <p:spPr>
            <a:xfrm>
              <a:off x="7549104" y="6886372"/>
              <a:ext cx="4056745" cy="1392686"/>
            </a:xfrm>
            <a:custGeom>
              <a:avLst/>
              <a:gdLst>
                <a:gd name="connsiteX0" fmla="*/ 3079049 w 4056745"/>
                <a:gd name="connsiteY0" fmla="*/ 0 h 1392686"/>
                <a:gd name="connsiteX1" fmla="*/ 4056745 w 4056745"/>
                <a:gd name="connsiteY1" fmla="*/ 1392686 h 1392686"/>
                <a:gd name="connsiteX2" fmla="*/ 0 w 4056745"/>
                <a:gd name="connsiteY2" fmla="*/ 1392686 h 1392686"/>
                <a:gd name="connsiteX3" fmla="*/ 0 w 4056745"/>
                <a:gd name="connsiteY3" fmla="*/ 1306979 h 1392686"/>
                <a:gd name="connsiteX4" fmla="*/ 3079049 w 4056745"/>
                <a:gd name="connsiteY4" fmla="*/ 0 h 139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745" h="1392686">
                  <a:moveTo>
                    <a:pt x="3079049" y="0"/>
                  </a:moveTo>
                  <a:lnTo>
                    <a:pt x="4056745" y="1392686"/>
                  </a:lnTo>
                  <a:lnTo>
                    <a:pt x="0" y="1392686"/>
                  </a:lnTo>
                  <a:lnTo>
                    <a:pt x="0" y="1306979"/>
                  </a:lnTo>
                  <a:lnTo>
                    <a:pt x="30790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リーフォーム 57"/>
            <p:cNvSpPr/>
            <p:nvPr userDrawn="1"/>
          </p:nvSpPr>
          <p:spPr>
            <a:xfrm>
              <a:off x="7549101" y="8279059"/>
              <a:ext cx="4056747" cy="1763669"/>
            </a:xfrm>
            <a:custGeom>
              <a:avLst/>
              <a:gdLst>
                <a:gd name="connsiteX0" fmla="*/ 0 w 4056747"/>
                <a:gd name="connsiteY0" fmla="*/ 0 h 1763669"/>
                <a:gd name="connsiteX1" fmla="*/ 4056747 w 4056747"/>
                <a:gd name="connsiteY1" fmla="*/ 0 h 1763669"/>
                <a:gd name="connsiteX2" fmla="*/ 0 w 4056747"/>
                <a:gd name="connsiteY2" fmla="*/ 1763669 h 1763669"/>
                <a:gd name="connsiteX3" fmla="*/ 0 w 4056747"/>
                <a:gd name="connsiteY3" fmla="*/ 0 h 1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747" h="1763669">
                  <a:moveTo>
                    <a:pt x="0" y="0"/>
                  </a:moveTo>
                  <a:lnTo>
                    <a:pt x="4056747" y="0"/>
                  </a:lnTo>
                  <a:lnTo>
                    <a:pt x="0" y="17636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 rot="1380000">
            <a:off x="1279776" y="1724416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 rot="1380000">
            <a:off x="1279776" y="3627307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 rot="1380000">
            <a:off x="1279776" y="5530198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 rot="1380000">
            <a:off x="1279776" y="7433090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6180019" y="3503092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6713912" y="5157454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7270297" y="6823360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9" name="テキスト ボックス 68"/>
          <p:cNvSpPr txBox="1"/>
          <p:nvPr userDrawn="1"/>
        </p:nvSpPr>
        <p:spPr>
          <a:xfrm>
            <a:off x="7799473" y="8465001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 rot="1380000">
            <a:off x="5048898" y="2851349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1380000">
            <a:off x="5048898" y="4752195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 rot="1380000">
            <a:off x="5048898" y="665304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1380000">
            <a:off x="5048898" y="8553888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202057" y="246327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8263702" y="3895507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291883" y="532774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0245469" y="6759976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043539" y="246956"/>
            <a:ext cx="11765081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5547" y="1543100"/>
            <a:ext cx="11659064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4" name="正方形/長方形 83"/>
          <p:cNvSpPr/>
          <p:nvPr userDrawn="1"/>
        </p:nvSpPr>
        <p:spPr>
          <a:xfrm>
            <a:off x="6187555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61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750"/>
                            </p:stCondLst>
                            <p:childTnLst>
                              <p:par>
                                <p:cTn id="1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68" grpId="0" animBg="1"/>
      <p:bldP spid="68" grpId="1" animBg="1"/>
      <p:bldP spid="36" grpId="0" animBg="1"/>
      <p:bldP spid="36" grpId="1" animBg="1"/>
      <p:bldP spid="30" grpId="0" animBg="1"/>
      <p:bldP spid="30" grpId="1" animBg="1"/>
      <p:bldP spid="33" grpId="0" animBg="1"/>
      <p:bldP spid="33" grpId="1" animBg="1"/>
      <p:bldP spid="66" grpId="0" animBg="1"/>
      <p:bldP spid="66" grpId="1" animBg="1"/>
      <p:bldP spid="63" grpId="0" animBg="1"/>
      <p:bldP spid="63" grpId="1" animBg="1"/>
      <p:bldP spid="5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65" grpId="0"/>
      <p:bldP spid="67" grpId="0"/>
      <p:bldP spid="69" grpId="0"/>
      <p:bldP spid="70" grpId="0"/>
      <p:bldP spid="71" grpId="0"/>
      <p:bldP spid="72" grpId="0"/>
      <p:bldP spid="73" grpId="0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/>
      <p:bldP spid="8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656478" y="284432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2656478" y="418410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3562010" y="2735836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562010" y="4075614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2656478" y="552388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3562010" y="5415392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2656478" y="686365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62010" y="6755170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2656478" y="820343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3562010" y="8094948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640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9371957" y="242347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9488545" y="254005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229336" y="265894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5352" y="336511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アーチ 22"/>
          <p:cNvSpPr/>
          <p:nvPr userDrawn="1"/>
        </p:nvSpPr>
        <p:spPr>
          <a:xfrm rot="3600000">
            <a:off x="9371957" y="583851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アーチ 23"/>
          <p:cNvSpPr/>
          <p:nvPr userDrawn="1"/>
        </p:nvSpPr>
        <p:spPr>
          <a:xfrm rot="6618510">
            <a:off x="9488545" y="595509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229336" y="607398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5352" y="678015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238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15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15100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090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066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12" grpId="0" animBg="1"/>
      <p:bldP spid="13" grpId="0" animBg="1"/>
      <p:bldP spid="14" grpId="0" animBg="1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 rot="17100000">
            <a:off x="6622413" y="2420092"/>
            <a:ext cx="5040000" cy="5040000"/>
            <a:chOff x="6682240" y="2680152"/>
            <a:chExt cx="5040000" cy="5040000"/>
          </a:xfrm>
        </p:grpSpPr>
        <p:sp>
          <p:nvSpPr>
            <p:cNvPr id="15" name="円/楕円 14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アーチ 15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グループ化 16"/>
          <p:cNvGrpSpPr>
            <a:grpSpLocks noChangeAspect="1"/>
          </p:cNvGrpSpPr>
          <p:nvPr userDrawn="1"/>
        </p:nvGrpSpPr>
        <p:grpSpPr>
          <a:xfrm rot="11994079">
            <a:off x="6442413" y="2240092"/>
            <a:ext cx="5400000" cy="5400000"/>
            <a:chOff x="6682240" y="2680152"/>
            <a:chExt cx="5040000" cy="5040000"/>
          </a:xfrm>
        </p:grpSpPr>
        <p:sp>
          <p:nvSpPr>
            <p:cNvPr id="18" name="円/楕円 17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アーチ 18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19"/>
          <p:cNvGrpSpPr>
            <a:grpSpLocks noChangeAspect="1"/>
          </p:cNvGrpSpPr>
          <p:nvPr userDrawn="1"/>
        </p:nvGrpSpPr>
        <p:grpSpPr>
          <a:xfrm rot="3600000">
            <a:off x="6262413" y="2060092"/>
            <a:ext cx="5760000" cy="5760000"/>
            <a:chOff x="6682240" y="2680152"/>
            <a:chExt cx="5040000" cy="5040000"/>
          </a:xfrm>
        </p:grpSpPr>
        <p:sp>
          <p:nvSpPr>
            <p:cNvPr id="21" name="円/楕円 20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アーチ 21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/>
          <p:cNvGrpSpPr>
            <a:grpSpLocks noChangeAspect="1"/>
          </p:cNvGrpSpPr>
          <p:nvPr userDrawn="1"/>
        </p:nvGrpSpPr>
        <p:grpSpPr>
          <a:xfrm rot="18000000">
            <a:off x="6082413" y="1880092"/>
            <a:ext cx="6120000" cy="6120000"/>
            <a:chOff x="6682240" y="2680152"/>
            <a:chExt cx="5040000" cy="5040000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4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/>
          <p:cNvGrpSpPr>
            <a:grpSpLocks noChangeAspect="1"/>
          </p:cNvGrpSpPr>
          <p:nvPr userDrawn="1"/>
        </p:nvGrpSpPr>
        <p:grpSpPr>
          <a:xfrm rot="7511662">
            <a:off x="5902413" y="1700092"/>
            <a:ext cx="6480000" cy="6480000"/>
            <a:chOff x="6682240" y="2680152"/>
            <a:chExt cx="5040000" cy="5040000"/>
          </a:xfrm>
        </p:grpSpPr>
        <p:sp>
          <p:nvSpPr>
            <p:cNvPr id="27" name="円/楕円 26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アーチ 27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グループ化 28"/>
          <p:cNvGrpSpPr>
            <a:grpSpLocks noChangeAspect="1"/>
          </p:cNvGrpSpPr>
          <p:nvPr userDrawn="1"/>
        </p:nvGrpSpPr>
        <p:grpSpPr>
          <a:xfrm rot="10993309">
            <a:off x="5722413" y="1520092"/>
            <a:ext cx="6840000" cy="6840000"/>
            <a:chOff x="6682240" y="2680152"/>
            <a:chExt cx="5040000" cy="5040000"/>
          </a:xfrm>
        </p:grpSpPr>
        <p:sp>
          <p:nvSpPr>
            <p:cNvPr id="30" name="円/楕円 29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アーチ 30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3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36" name="円/楕円 35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円/楕円 38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318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5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5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5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5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5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5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5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5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43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3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2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3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7112000"/>
            <a:ext cx="15553728" cy="2928044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6644399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91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649736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6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594055" y="6766640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577521" y="7951812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258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3457832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65661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431238" y="8298184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86422" y="1872979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293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99390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488022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7779029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8295804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596034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13607486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15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10279" y="7186443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95935" y="1436231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21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円/楕円 32"/>
          <p:cNvSpPr/>
          <p:nvPr userDrawn="1"/>
        </p:nvSpPr>
        <p:spPr>
          <a:xfrm>
            <a:off x="6099984" y="4672631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1870398" y="1163191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1268264" y="175609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513" y="1039044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545905" y="1111052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7689921" y="24771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7545905" y="2549853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1870398" y="1163191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04770" y="3838753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8440247" y="417423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10720458" y="3838752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3319670" y="3838751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1055935" y="417422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3655147" y="417422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7541830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151318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743606" y="5277230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92885" y="6295628"/>
            <a:ext cx="15900643" cy="201622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0" y="8527876"/>
            <a:ext cx="18286413" cy="17591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3" hasCustomPrompt="1"/>
          </p:nvPr>
        </p:nvSpPr>
        <p:spPr>
          <a:xfrm>
            <a:off x="4016008" y="877314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>
            <p:ph type="pic" sz="quarter" idx="24" hasCustomPrompt="1"/>
          </p:nvPr>
        </p:nvSpPr>
        <p:spPr>
          <a:xfrm>
            <a:off x="8827218" y="877313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13607778" y="877313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384388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164560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61452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574254" y="1019175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952340" y="1066981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7102660" y="4288481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3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00"/>
                            </p:stCondLst>
                            <p:childTnLst>
                              <p:par>
                                <p:cTn id="7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000"/>
                            </p:stCondLst>
                            <p:childTnLst>
                              <p:par>
                                <p:cTn id="1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75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75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6" grpId="0" animBg="1"/>
      <p:bldP spid="6" grpId="1" animBg="1"/>
      <p:bldP spid="28" grpId="0" animBg="1"/>
      <p:bldP spid="28" grpId="1" animBg="1"/>
      <p:bldP spid="30" grpId="0" animBg="1"/>
      <p:bldP spid="30" grpId="1" animBg="1"/>
      <p:bldP spid="3" grpId="0"/>
      <p:bldP spid="4" grpId="0" animBg="1"/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7" grpId="1" animBg="1"/>
      <p:bldP spid="8" grpId="0" animBg="1"/>
      <p:bldP spid="9" grpId="0"/>
      <p:bldP spid="10" grpId="0" animBg="1"/>
      <p:bldP spid="11" grpId="0" animBg="1"/>
      <p:bldP spid="12" grpId="0"/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5" grpId="1" animBg="1"/>
      <p:bldP spid="26" grpId="0" animBg="1"/>
      <p:bldP spid="26" grpId="1" animBg="1"/>
      <p:bldP spid="34" grpId="0" animBg="1"/>
      <p:bldP spid="34" grpId="1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0" name="図プレースホルダー 69"/>
          <p:cNvSpPr>
            <a:spLocks noGrp="1"/>
          </p:cNvSpPr>
          <p:nvPr>
            <p:ph type="pic" sz="quarter" idx="39" hasCustomPrompt="1"/>
          </p:nvPr>
        </p:nvSpPr>
        <p:spPr>
          <a:xfrm>
            <a:off x="1" y="5143500"/>
            <a:ext cx="5223600" cy="51435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1" name="図プレースホルダー 69"/>
          <p:cNvSpPr>
            <a:spLocks noGrp="1"/>
          </p:cNvSpPr>
          <p:nvPr>
            <p:ph type="pic" sz="quarter" idx="40" hasCustomPrompt="1"/>
          </p:nvPr>
        </p:nvSpPr>
        <p:spPr>
          <a:xfrm>
            <a:off x="7833741" y="0"/>
            <a:ext cx="5223600" cy="51435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7" name="タイトル 1"/>
          <p:cNvSpPr>
            <a:spLocks noGrp="1"/>
          </p:cNvSpPr>
          <p:nvPr>
            <p:ph type="title" hasCustomPrompt="1"/>
          </p:nvPr>
        </p:nvSpPr>
        <p:spPr>
          <a:xfrm>
            <a:off x="8228077" y="5247624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8372093" y="661375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228077" y="6686425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17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8" grpId="0" animBg="1"/>
      <p:bldP spid="13" grpId="0" animBg="1"/>
      <p:bldP spid="15" grpId="0" animBg="1"/>
      <p:bldP spid="25" grpId="0" animBg="1"/>
      <p:bldP spid="27" grpId="0" animBg="1"/>
      <p:bldP spid="28" grpId="0" animBg="1"/>
      <p:bldP spid="31" grpId="0" animBg="1"/>
      <p:bldP spid="18" grpId="0" animBg="1"/>
      <p:bldP spid="20" grpId="0" animBg="1"/>
      <p:bldP spid="32" grpId="0" animBg="1"/>
      <p:bldP spid="37" grpId="0" animBg="1"/>
      <p:bldP spid="38" grpId="0" animBg="1"/>
      <p:bldP spid="40" grpId="0" animBg="1"/>
      <p:bldP spid="70" grpId="0" animBg="1"/>
      <p:bldP spid="71" grpId="0" animBg="1"/>
      <p:bldP spid="77" grpId="0"/>
      <p:bldP spid="78" grpId="0" animBg="1"/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3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3" name="図プレースホルダー 3"/>
          <p:cNvSpPr>
            <a:spLocks noGrp="1"/>
          </p:cNvSpPr>
          <p:nvPr>
            <p:ph type="pic" sz="quarter" idx="25" hasCustomPrompt="1"/>
          </p:nvPr>
        </p:nvSpPr>
        <p:spPr>
          <a:xfrm>
            <a:off x="0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3"/>
          <p:cNvSpPr>
            <a:spLocks noGrp="1"/>
          </p:cNvSpPr>
          <p:nvPr>
            <p:ph type="pic" sz="quarter" idx="24" hasCustomPrompt="1"/>
          </p:nvPr>
        </p:nvSpPr>
        <p:spPr>
          <a:xfrm>
            <a:off x="261427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図プレースホルダー 3"/>
          <p:cNvSpPr>
            <a:spLocks noGrp="1"/>
          </p:cNvSpPr>
          <p:nvPr>
            <p:ph type="pic" sz="quarter" idx="26" hasCustomPrompt="1"/>
          </p:nvPr>
        </p:nvSpPr>
        <p:spPr>
          <a:xfrm>
            <a:off x="2614271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16" hasCustomPrompt="1"/>
          </p:nvPr>
        </p:nvSpPr>
        <p:spPr>
          <a:xfrm>
            <a:off x="7833741" y="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7833741" y="2573100"/>
            <a:ext cx="2617200" cy="25704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図プレースホルダー 3"/>
          <p:cNvSpPr>
            <a:spLocks noGrp="1"/>
          </p:cNvSpPr>
          <p:nvPr>
            <p:ph type="pic" sz="quarter" idx="28" hasCustomPrompt="1"/>
          </p:nvPr>
        </p:nvSpPr>
        <p:spPr>
          <a:xfrm>
            <a:off x="783374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19" hasCustomPrompt="1"/>
          </p:nvPr>
        </p:nvSpPr>
        <p:spPr>
          <a:xfrm>
            <a:off x="10443476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図プレースホルダー 3"/>
          <p:cNvSpPr>
            <a:spLocks noGrp="1"/>
          </p:cNvSpPr>
          <p:nvPr>
            <p:ph type="pic" sz="quarter" idx="21" hasCustomPrompt="1"/>
          </p:nvPr>
        </p:nvSpPr>
        <p:spPr>
          <a:xfrm>
            <a:off x="10443476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9" name="図プレースホルダー 3"/>
          <p:cNvSpPr>
            <a:spLocks noGrp="1"/>
          </p:cNvSpPr>
          <p:nvPr>
            <p:ph type="pic" sz="quarter" idx="31" hasCustomPrompt="1"/>
          </p:nvPr>
        </p:nvSpPr>
        <p:spPr>
          <a:xfrm>
            <a:off x="10443476" y="5143500"/>
            <a:ext cx="2617200" cy="257040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0" name="図プレースホルダー 3"/>
          <p:cNvSpPr>
            <a:spLocks noGrp="1"/>
          </p:cNvSpPr>
          <p:nvPr>
            <p:ph type="pic" sz="quarter" idx="32" hasCustomPrompt="1"/>
          </p:nvPr>
        </p:nvSpPr>
        <p:spPr>
          <a:xfrm>
            <a:off x="13053211" y="51435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9" name="図プレースホルダー 3"/>
          <p:cNvSpPr>
            <a:spLocks noGrp="1"/>
          </p:cNvSpPr>
          <p:nvPr>
            <p:ph type="pic" sz="quarter" idx="37" hasCustomPrompt="1"/>
          </p:nvPr>
        </p:nvSpPr>
        <p:spPr>
          <a:xfrm>
            <a:off x="15662949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857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407196"/>
            <a:ext cx="18286412" cy="5372461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8157264"/>
            <a:ext cx="16200313" cy="118993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801324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6647543"/>
            <a:ext cx="18286413" cy="1146629"/>
          </a:xfrm>
          <a:solidFill>
            <a:schemeClr val="accent1">
              <a:lumMod val="75000"/>
              <a:alpha val="80000"/>
            </a:schemeClr>
          </a:solidFill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6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15302222" y="602120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76050" y="3775348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619487" y="334330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3579631" y="4035524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477199" y="5820740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5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3955852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53219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725714" y="5394653"/>
            <a:ext cx="16822057" cy="935442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7313986" y="5243147"/>
            <a:ext cx="757710" cy="7577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5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5143500"/>
            <a:ext cx="914241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3" hasCustomPrompt="1"/>
          </p:nvPr>
        </p:nvSpPr>
        <p:spPr>
          <a:xfrm>
            <a:off x="5120145" y="0"/>
            <a:ext cx="7119405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12239550" y="0"/>
            <a:ext cx="604686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142413" y="5143500"/>
            <a:ext cx="410525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13247662" y="5143500"/>
            <a:ext cx="5029236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214214" y="751012"/>
            <a:ext cx="4680520" cy="1566931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14214" y="2552574"/>
            <a:ext cx="4680521" cy="2230886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2" y="5359524"/>
            <a:ext cx="3816424" cy="4680520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7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0" y="5965370"/>
            <a:ext cx="18286413" cy="43216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62" y="4451598"/>
            <a:ext cx="1009181" cy="151377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34" y="4457082"/>
            <a:ext cx="981758" cy="150828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54" y="4160910"/>
            <a:ext cx="1206628" cy="180445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418" y="3705682"/>
            <a:ext cx="1061284" cy="2259688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825" y="3628895"/>
            <a:ext cx="1173721" cy="233647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314" y="3283360"/>
            <a:ext cx="1170979" cy="2682009"/>
          </a:xfrm>
          <a:prstGeom prst="rect">
            <a:avLst/>
          </a:prstGeom>
        </p:spPr>
      </p:pic>
      <p:sp>
        <p:nvSpPr>
          <p:cNvPr id="2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42793" y="291832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3223052" y="206222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287125" y="1516812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884580" y="238631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726308" y="120611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697243" y="647313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6" name="直線コネクタ 35"/>
          <p:cNvCxnSpPr>
            <a:stCxn id="29" idx="2"/>
          </p:cNvCxnSpPr>
          <p:nvPr userDrawn="1"/>
        </p:nvCxnSpPr>
        <p:spPr>
          <a:xfrm>
            <a:off x="3237353" y="3638406"/>
            <a:ext cx="0" cy="672337"/>
          </a:xfrm>
          <a:prstGeom prst="line">
            <a:avLst/>
          </a:prstGeom>
          <a:ln w="28575"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5425323" y="2917371"/>
            <a:ext cx="0" cy="1383775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7903696" y="2046514"/>
            <a:ext cx="0" cy="1898912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10068670" y="3148370"/>
            <a:ext cx="0" cy="335059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12481685" y="2261998"/>
            <a:ext cx="0" cy="1221431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 userDrawn="1"/>
        </p:nvCxnSpPr>
        <p:spPr>
          <a:xfrm>
            <a:off x="14906985" y="1384448"/>
            <a:ext cx="0" cy="1763922"/>
          </a:xfrm>
          <a:prstGeom prst="line">
            <a:avLst/>
          </a:prstGeom>
          <a:ln w="28575"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669143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78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25"/>
                            </p:stCondLst>
                            <p:childTnLst>
                              <p:par>
                                <p:cTn id="2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75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75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8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75"/>
                            </p:stCondLst>
                            <p:childTnLst>
                              <p:par>
                                <p:cTn id="5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325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825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600"/>
                            </p:stCondLst>
                            <p:childTnLst>
                              <p:par>
                                <p:cTn id="6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35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8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625"/>
                            </p:stCondLst>
                            <p:childTnLst>
                              <p:par>
                                <p:cTn id="8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375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875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65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25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pin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8014097" y="55909"/>
            <a:ext cx="10272315" cy="6722912"/>
            <a:chOff x="7426437" y="55909"/>
            <a:chExt cx="10859975" cy="6722912"/>
          </a:xfrm>
        </p:grpSpPr>
        <p:sp>
          <p:nvSpPr>
            <p:cNvPr id="13" name="正方形/長方形 12"/>
            <p:cNvSpPr/>
            <p:nvPr userDrawn="1"/>
          </p:nvSpPr>
          <p:spPr>
            <a:xfrm>
              <a:off x="10859975" y="111818"/>
              <a:ext cx="7426437" cy="6667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直角三角形 11"/>
            <p:cNvSpPr/>
            <p:nvPr userDrawn="1"/>
          </p:nvSpPr>
          <p:spPr>
            <a:xfrm flipH="1">
              <a:off x="7426437" y="55909"/>
              <a:ext cx="3433538" cy="672291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5" y="707944"/>
            <a:ext cx="1923834" cy="607087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90" y="1526595"/>
            <a:ext cx="1780558" cy="52522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正方形/長方形 5"/>
          <p:cNvSpPr/>
          <p:nvPr userDrawn="1"/>
        </p:nvSpPr>
        <p:spPr>
          <a:xfrm>
            <a:off x="0" y="6778822"/>
            <a:ext cx="18286413" cy="3508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725714" y="6956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522233" y="83228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1651672" y="596076"/>
            <a:ext cx="6054437" cy="1232724"/>
          </a:xfrm>
        </p:spPr>
        <p:txBody>
          <a:bodyPr>
            <a:noAutofit/>
          </a:bodyPr>
          <a:lstStyle>
            <a:lvl1pPr algn="l">
              <a:defRPr sz="6600" b="0" i="0" u="none" baseline="0">
                <a:solidFill>
                  <a:schemeClr val="accent1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457943" y="596076"/>
            <a:ext cx="5679617" cy="1232724"/>
          </a:xfrm>
        </p:spPr>
        <p:txBody>
          <a:bodyPr>
            <a:noAutofit/>
          </a:bodyPr>
          <a:lstStyle>
            <a:lvl1pPr algn="r">
              <a:defRPr sz="6600" b="0" i="0" u="none" baseline="0">
                <a:solidFill>
                  <a:schemeClr val="accent5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30238" y="8532911"/>
            <a:ext cx="17425936" cy="149778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91352" y="2895600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535674" y="3182774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1091352" y="4045528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541721" y="4332702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1091352" y="519545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35674" y="5482629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12558306" y="2898757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2002628" y="3185931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12558306" y="404868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2002628" y="4335859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 userDrawn="1">
            <p:ph type="body" sz="quarter" idx="50" hasCustomPrompt="1"/>
          </p:nvPr>
        </p:nvSpPr>
        <p:spPr>
          <a:xfrm>
            <a:off x="12558306" y="5198612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002628" y="5485786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3199615" y="183888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1055142" y="18388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86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8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0" grpId="0" animBg="1"/>
      <p:bldP spid="31" grpId="0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1"/>
            <a:ext cx="18286413" cy="62266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6" y="462980"/>
            <a:ext cx="7911618" cy="640909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301" y="1425361"/>
            <a:ext cx="3830770" cy="54467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6" y="2706412"/>
            <a:ext cx="2044962" cy="4165664"/>
          </a:xfrm>
          <a:prstGeom prst="rect">
            <a:avLst/>
          </a:prstGeom>
        </p:spPr>
      </p:pic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394909" y="3236669"/>
            <a:ext cx="1709737" cy="3105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489811" y="733010"/>
            <a:ext cx="7335815" cy="405623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3257470" y="1924050"/>
            <a:ext cx="3314700" cy="44345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771615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813774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432792"/>
            <a:ext cx="17425936" cy="1509494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57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/>
      <p:bldP spid="13" grpId="0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 userDrawn="1"/>
        </p:nvSpPr>
        <p:spPr>
          <a:xfrm>
            <a:off x="-1" y="6350000"/>
            <a:ext cx="18286413" cy="3937000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803048" y="3255738"/>
            <a:ext cx="8534400" cy="48006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角丸四角形 7"/>
          <p:cNvSpPr/>
          <p:nvPr userDrawn="1"/>
        </p:nvSpPr>
        <p:spPr>
          <a:xfrm>
            <a:off x="803274" y="2768375"/>
            <a:ext cx="8534400" cy="487140"/>
          </a:xfrm>
          <a:custGeom>
            <a:avLst/>
            <a:gdLst/>
            <a:ahLst/>
            <a:cxnLst/>
            <a:rect l="l" t="t" r="r" b="b"/>
            <a:pathLst>
              <a:path w="8534400" h="487140">
                <a:moveTo>
                  <a:pt x="148176" y="0"/>
                </a:moveTo>
                <a:lnTo>
                  <a:pt x="8386224" y="0"/>
                </a:lnTo>
                <a:cubicBezTo>
                  <a:pt x="8468059" y="0"/>
                  <a:pt x="8534400" y="66341"/>
                  <a:pt x="8534400" y="148176"/>
                </a:cubicBezTo>
                <a:lnTo>
                  <a:pt x="8534400" y="487140"/>
                </a:lnTo>
                <a:lnTo>
                  <a:pt x="0" y="487140"/>
                </a:lnTo>
                <a:lnTo>
                  <a:pt x="0" y="148176"/>
                </a:lnTo>
                <a:cubicBezTo>
                  <a:pt x="0" y="66341"/>
                  <a:pt x="66341" y="0"/>
                  <a:pt x="14817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03274" y="3192015"/>
            <a:ext cx="8534400" cy="6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985610" y="2907170"/>
            <a:ext cx="542925" cy="142875"/>
            <a:chOff x="2524125" y="1614487"/>
            <a:chExt cx="542925" cy="142875"/>
          </a:xfrm>
        </p:grpSpPr>
        <p:sp>
          <p:nvSpPr>
            <p:cNvPr id="19" name="円/楕円 18"/>
            <p:cNvSpPr/>
            <p:nvPr userDrawn="1"/>
          </p:nvSpPr>
          <p:spPr>
            <a:xfrm>
              <a:off x="2524125" y="1614487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 userDrawn="1"/>
          </p:nvSpPr>
          <p:spPr>
            <a:xfrm>
              <a:off x="2724150" y="1614487"/>
              <a:ext cx="142875" cy="1428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 userDrawn="1"/>
          </p:nvSpPr>
          <p:spPr>
            <a:xfrm>
              <a:off x="2924175" y="1614487"/>
              <a:ext cx="142875" cy="142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 userDrawn="1"/>
        </p:nvGrpSpPr>
        <p:grpSpPr>
          <a:xfrm>
            <a:off x="8958034" y="2883357"/>
            <a:ext cx="200026" cy="190500"/>
            <a:chOff x="7781924" y="1704975"/>
            <a:chExt cx="200026" cy="1905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7781925" y="1704975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7781925" y="1776413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 userDrawn="1"/>
          </p:nvSpPr>
          <p:spPr>
            <a:xfrm>
              <a:off x="7781924" y="1847850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正方形/長方形 37"/>
          <p:cNvSpPr/>
          <p:nvPr userDrawn="1"/>
        </p:nvSpPr>
        <p:spPr>
          <a:xfrm rot="2700000">
            <a:off x="2387421" y="4360030"/>
            <a:ext cx="12778290" cy="9622369"/>
          </a:xfrm>
          <a:custGeom>
            <a:avLst/>
            <a:gdLst/>
            <a:ahLst/>
            <a:cxnLst/>
            <a:rect l="l" t="t" r="r" b="b"/>
            <a:pathLst>
              <a:path w="12778290" h="9622369">
                <a:moveTo>
                  <a:pt x="2350963" y="1"/>
                </a:moveTo>
                <a:lnTo>
                  <a:pt x="12778290" y="0"/>
                </a:lnTo>
                <a:lnTo>
                  <a:pt x="3155921" y="9622369"/>
                </a:lnTo>
                <a:lnTo>
                  <a:pt x="0" y="9622369"/>
                </a:lnTo>
                <a:lnTo>
                  <a:pt x="5986665" y="3635704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73123" y="659421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6715047"/>
            <a:ext cx="7794169" cy="225115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0428801" y="2786683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873123" y="3073857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49" hasCustomPrompt="1"/>
          </p:nvPr>
        </p:nvSpPr>
        <p:spPr>
          <a:xfrm>
            <a:off x="10428801" y="3936611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9873123" y="4223785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0428801" y="5086538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9873123" y="5373712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3" name="円/楕円 42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684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50"/>
                            </p:stCondLst>
                            <p:childTnLst>
                              <p:par>
                                <p:cTn id="7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75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75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25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7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75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25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38" grpId="0" animBg="1"/>
      <p:bldP spid="28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Animate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2095500" y="0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09270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25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1977007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25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-4691291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7" name="テキスト プレースホルダー 25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2963524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8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559004" y="4055836"/>
            <a:ext cx="7235167" cy="331238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567171" y="7667281"/>
            <a:ext cx="7227000" cy="2086317"/>
          </a:xfrm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43" hasCustomPrompt="1"/>
          </p:nvPr>
        </p:nvSpPr>
        <p:spPr>
          <a:xfrm rot="4250327">
            <a:off x="10978043" y="3220775"/>
            <a:ext cx="10698970" cy="401955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7000" b="0" i="0" u="none" baseline="0">
                <a:solidFill>
                  <a:schemeClr val="bg1">
                    <a:alpha val="30000"/>
                  </a:schemeClr>
                </a:solidFill>
                <a:latin typeface="Route 159 Bold" pitchFamily="50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661514" y="7485852"/>
            <a:ext cx="3240000" cy="72000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17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  <p:bldP spid="4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8563429"/>
            <a:ext cx="9142413" cy="11706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10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032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6778172"/>
            <a:ext cx="18286414" cy="1843314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6894738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048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6982966" y="2407196"/>
            <a:ext cx="11303446" cy="46805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2407196"/>
            <a:ext cx="6982966" cy="46805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78310" y="2767236"/>
            <a:ext cx="5400599" cy="4032448"/>
          </a:xfrm>
        </p:spPr>
        <p:txBody>
          <a:bodyPr anchor="b"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142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75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4" grpId="0" animBg="1"/>
      <p:bldP spid="15" grpId="0" build="allAtOnce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4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016451"/>
            <a:ext cx="18286413" cy="1552575"/>
          </a:xfrm>
          <a:solidFill>
            <a:schemeClr val="tx2">
              <a:alpha val="4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1016452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565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32616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56367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25715" y="2830287"/>
            <a:ext cx="16826888" cy="43688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Message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1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5964072"/>
            <a:ext cx="18286413" cy="4322928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816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9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28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7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0531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748" r:id="rId2"/>
    <p:sldLayoutId id="2147483675" r:id="rId3"/>
    <p:sldLayoutId id="2147483751" r:id="rId4"/>
    <p:sldLayoutId id="2147483676" r:id="rId5"/>
    <p:sldLayoutId id="2147483773" r:id="rId6"/>
    <p:sldLayoutId id="2147483752" r:id="rId7"/>
    <p:sldLayoutId id="2147483706" r:id="rId8"/>
    <p:sldLayoutId id="2147483660" r:id="rId9"/>
    <p:sldLayoutId id="2147483704" r:id="rId10"/>
    <p:sldLayoutId id="2147483671" r:id="rId11"/>
    <p:sldLayoutId id="2147483718" r:id="rId12"/>
    <p:sldLayoutId id="2147483680" r:id="rId13"/>
    <p:sldLayoutId id="2147483757" r:id="rId14"/>
    <p:sldLayoutId id="2147483691" r:id="rId15"/>
    <p:sldLayoutId id="2147483702" r:id="rId16"/>
    <p:sldLayoutId id="2147483750" r:id="rId17"/>
    <p:sldLayoutId id="2147483684" r:id="rId18"/>
    <p:sldLayoutId id="2147483749" r:id="rId19"/>
    <p:sldLayoutId id="2147483686" r:id="rId20"/>
    <p:sldLayoutId id="2147483689" r:id="rId21"/>
    <p:sldLayoutId id="2147483690" r:id="rId22"/>
    <p:sldLayoutId id="2147483682" r:id="rId23"/>
    <p:sldLayoutId id="2147483705" r:id="rId24"/>
    <p:sldLayoutId id="2147483710" r:id="rId25"/>
    <p:sldLayoutId id="2147483712" r:id="rId26"/>
    <p:sldLayoutId id="2147483713" r:id="rId27"/>
    <p:sldLayoutId id="2147483716" r:id="rId28"/>
    <p:sldLayoutId id="2147483715" r:id="rId29"/>
    <p:sldLayoutId id="2147483735" r:id="rId30"/>
    <p:sldLayoutId id="2147483719" r:id="rId31"/>
    <p:sldLayoutId id="2147483725" r:id="rId32"/>
    <p:sldLayoutId id="2147483726" r:id="rId33"/>
    <p:sldLayoutId id="2147483727" r:id="rId34"/>
    <p:sldLayoutId id="2147483728" r:id="rId35"/>
    <p:sldLayoutId id="2147483734" r:id="rId36"/>
    <p:sldLayoutId id="2147483753" r:id="rId37"/>
    <p:sldLayoutId id="2147483756" r:id="rId38"/>
    <p:sldLayoutId id="2147483758" r:id="rId39"/>
    <p:sldLayoutId id="2147483693" r:id="rId40"/>
    <p:sldLayoutId id="2147483714" r:id="rId41"/>
    <p:sldLayoutId id="2147483776" r:id="rId42"/>
    <p:sldLayoutId id="2147483777" r:id="rId4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0" grpId="0" animBg="1"/>
      <p:bldP spid="20" grpId="1" animBg="1"/>
      <p:bldP spid="6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Route 159 UltraLight" pitchFamily="50" charset="0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2" y="246956"/>
            <a:ext cx="1650787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6679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17" r:id="rId2"/>
    <p:sldLayoutId id="2147483670" r:id="rId3"/>
    <p:sldLayoutId id="2147483666" r:id="rId4"/>
    <p:sldLayoutId id="2147483667" r:id="rId5"/>
    <p:sldLayoutId id="2147483672" r:id="rId6"/>
    <p:sldLayoutId id="2147483674" r:id="rId7"/>
    <p:sldLayoutId id="2147483723" r:id="rId8"/>
    <p:sldLayoutId id="2147483678" r:id="rId9"/>
    <p:sldLayoutId id="2147483679" r:id="rId10"/>
    <p:sldLayoutId id="2147483703" r:id="rId11"/>
    <p:sldLayoutId id="2147483707" r:id="rId12"/>
    <p:sldLayoutId id="2147483711" r:id="rId13"/>
    <p:sldLayoutId id="2147483701" r:id="rId14"/>
    <p:sldLayoutId id="2147483708" r:id="rId15"/>
    <p:sldLayoutId id="2147483720" r:id="rId16"/>
    <p:sldLayoutId id="2147483722" r:id="rId17"/>
    <p:sldLayoutId id="2147483731" r:id="rId18"/>
    <p:sldLayoutId id="2147483732" r:id="rId19"/>
    <p:sldLayoutId id="2147483738" r:id="rId20"/>
    <p:sldLayoutId id="2147483739" r:id="rId21"/>
    <p:sldLayoutId id="2147483741" r:id="rId22"/>
    <p:sldLayoutId id="2147483746" r:id="rId23"/>
    <p:sldLayoutId id="2147483761" r:id="rId24"/>
    <p:sldLayoutId id="2147483765" r:id="rId25"/>
    <p:sldLayoutId id="2147483774" r:id="rId26"/>
    <p:sldLayoutId id="2147483754" r:id="rId27"/>
    <p:sldLayoutId id="2147483775" r:id="rId2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34294" y="246956"/>
            <a:ext cx="1643779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205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770" r:id="rId2"/>
    <p:sldLayoutId id="2147483762" r:id="rId3"/>
    <p:sldLayoutId id="2147483662" r:id="rId4"/>
    <p:sldLayoutId id="2147483663" r:id="rId5"/>
    <p:sldLayoutId id="2147483673" r:id="rId6"/>
    <p:sldLayoutId id="2147483697" r:id="rId7"/>
    <p:sldLayoutId id="2147483698" r:id="rId8"/>
    <p:sldLayoutId id="2147483699" r:id="rId9"/>
    <p:sldLayoutId id="2147483709" r:id="rId10"/>
    <p:sldLayoutId id="2147483700" r:id="rId11"/>
    <p:sldLayoutId id="2147483733" r:id="rId12"/>
    <p:sldLayoutId id="2147483740" r:id="rId13"/>
    <p:sldLayoutId id="2147483743" r:id="rId14"/>
    <p:sldLayoutId id="2147483745" r:id="rId15"/>
    <p:sldLayoutId id="2147483766" r:id="rId16"/>
    <p:sldLayoutId id="2147483768" r:id="rId17"/>
    <p:sldLayoutId id="2147483767" r:id="rId18"/>
    <p:sldLayoutId id="2147483769" r:id="rId19"/>
    <p:sldLayoutId id="2147483730" r:id="rId20"/>
    <p:sldLayoutId id="2147483759" r:id="rId21"/>
    <p:sldLayoutId id="2147483760" r:id="rId22"/>
    <p:sldLayoutId id="2147483755" r:id="rId23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1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7" b="12497"/>
          <a:stretch>
            <a:fillRect/>
          </a:stretch>
        </p:blipFill>
        <p:spPr/>
      </p:pic>
      <p:sp>
        <p:nvSpPr>
          <p:cNvPr id="24" name="テキスト プレースホルダー 2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3" name="タイトル 22"/>
          <p:cNvSpPr>
            <a:spLocks noGrp="1"/>
          </p:cNvSpPr>
          <p:nvPr>
            <p:ph type="title"/>
          </p:nvPr>
        </p:nvSpPr>
        <p:spPr>
          <a:xfrm>
            <a:off x="197546" y="4416781"/>
            <a:ext cx="7837255" cy="3312381"/>
          </a:xfrm>
        </p:spPr>
        <p:txBody>
          <a:bodyPr>
            <a:normAutofit fontScale="90000"/>
          </a:bodyPr>
          <a:lstStyle/>
          <a:p>
            <a:r>
              <a:rPr lang="en-US" altLang="ja-JP" b="1" dirty="0" err="1" smtClean="0"/>
              <a:t>Rancang</a:t>
            </a:r>
            <a:r>
              <a:rPr lang="en-US" altLang="ja-JP" b="1" dirty="0" smtClean="0"/>
              <a:t> </a:t>
            </a:r>
            <a:r>
              <a:rPr lang="en-US" altLang="ja-JP" b="1" dirty="0" err="1" smtClean="0"/>
              <a:t>Bangun</a:t>
            </a:r>
            <a:r>
              <a:rPr lang="en-US" altLang="ja-JP" b="1" dirty="0" smtClean="0"/>
              <a:t> </a:t>
            </a:r>
            <a:r>
              <a:rPr lang="en-US" altLang="ja-JP" b="1" dirty="0" err="1" smtClean="0"/>
              <a:t>Sistem</a:t>
            </a:r>
            <a:r>
              <a:rPr lang="en-US" altLang="ja-JP" b="1" dirty="0"/>
              <a:t> </a:t>
            </a:r>
            <a:r>
              <a:rPr lang="en-US" altLang="ja-JP" b="1" dirty="0" err="1" smtClean="0"/>
              <a:t>Informasi</a:t>
            </a:r>
            <a:r>
              <a:rPr lang="en-US" altLang="ja-JP" b="1" dirty="0" smtClean="0"/>
              <a:t> </a:t>
            </a:r>
            <a:r>
              <a:rPr lang="en-US" altLang="ja-JP" b="1" dirty="0" err="1" smtClean="0"/>
              <a:t>Proyek</a:t>
            </a:r>
            <a:r>
              <a:rPr lang="en-US" altLang="ja-JP" b="1" dirty="0" smtClean="0"/>
              <a:t> </a:t>
            </a:r>
            <a:r>
              <a:rPr lang="en-US" altLang="ja-JP" b="1" dirty="0" err="1" smtClean="0"/>
              <a:t>Berbasis</a:t>
            </a:r>
            <a:r>
              <a:rPr lang="en-US" altLang="ja-JP" b="1" dirty="0" smtClean="0"/>
              <a:t> Web</a:t>
            </a:r>
            <a:endParaRPr kumimoji="1" lang="ja-JP" altLang="en-US" b="1" dirty="0">
              <a:latin typeface="Route 159 Bold" pitchFamily="50" charset="0"/>
            </a:endParaRPr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42"/>
          </p:nvPr>
        </p:nvSpPr>
        <p:spPr>
          <a:xfrm>
            <a:off x="567171" y="8028226"/>
            <a:ext cx="7227000" cy="2086317"/>
          </a:xfrm>
        </p:spPr>
        <p:txBody>
          <a:bodyPr/>
          <a:lstStyle/>
          <a:p>
            <a:r>
              <a:rPr lang="en-US" altLang="ja-JP" dirty="0" err="1" smtClean="0"/>
              <a:t>Anggota</a:t>
            </a:r>
            <a:r>
              <a:rPr lang="en-US" altLang="ja-JP" smtClean="0"/>
              <a:t> Tim</a:t>
            </a:r>
            <a:r>
              <a:rPr lang="en-US" altLang="ja-JP" dirty="0" smtClean="0"/>
              <a:t>:</a:t>
            </a:r>
            <a:endParaRPr lang="id-ID" altLang="ja-JP" dirty="0"/>
          </a:p>
          <a:p>
            <a:r>
              <a:rPr lang="id-ID" altLang="ja-JP" dirty="0"/>
              <a:t> </a:t>
            </a:r>
            <a:r>
              <a:rPr lang="id-ID" altLang="ja-JP" dirty="0" smtClean="0"/>
              <a:t>    Dimas  Dwi</a:t>
            </a:r>
            <a:r>
              <a:rPr lang="en-US" altLang="ja-JP" dirty="0" smtClean="0"/>
              <a:t> </a:t>
            </a:r>
            <a:r>
              <a:rPr lang="id-ID" altLang="ja-JP" dirty="0" smtClean="0"/>
              <a:t> Cahyo</a:t>
            </a:r>
            <a:r>
              <a:rPr lang="en-US" altLang="ja-JP" dirty="0" smtClean="0"/>
              <a:t> </a:t>
            </a:r>
            <a:r>
              <a:rPr lang="en-US" altLang="ja-JP" dirty="0"/>
              <a:t>(</a:t>
            </a:r>
            <a:r>
              <a:rPr lang="en-US" altLang="ja-JP" dirty="0" smtClean="0"/>
              <a:t>17020</a:t>
            </a:r>
            <a:r>
              <a:rPr lang="id-ID" altLang="ja-JP" dirty="0" smtClean="0"/>
              <a:t>1</a:t>
            </a:r>
            <a:r>
              <a:rPr lang="en-US" altLang="ja-JP" dirty="0" smtClean="0"/>
              <a:t>4</a:t>
            </a:r>
            <a:r>
              <a:rPr lang="en-US" altLang="ja-JP" dirty="0"/>
              <a:t>)</a:t>
            </a:r>
            <a:endParaRPr lang="id-ID" altLang="ja-JP" dirty="0" smtClean="0"/>
          </a:p>
          <a:p>
            <a:r>
              <a:rPr lang="en-US" altLang="ja-JP" dirty="0"/>
              <a:t>   </a:t>
            </a:r>
            <a:r>
              <a:rPr lang="en-US" altLang="ja-JP" dirty="0" smtClean="0"/>
              <a:t>  </a:t>
            </a:r>
            <a:r>
              <a:rPr kumimoji="1" lang="en-US" altLang="ja-JP" dirty="0" smtClean="0"/>
              <a:t>Malsi </a:t>
            </a:r>
            <a:r>
              <a:rPr kumimoji="1" lang="en-US" altLang="ja-JP" dirty="0" err="1" smtClean="0"/>
              <a:t>Nur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Adwinda</a:t>
            </a:r>
            <a:r>
              <a:rPr kumimoji="1" lang="en-US" altLang="ja-JP" dirty="0" smtClean="0"/>
              <a:t> R  (1702034)</a:t>
            </a:r>
            <a:endParaRPr kumimoji="1" lang="id-ID" altLang="ja-JP" dirty="0" smtClean="0"/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altLang="ja-JP" dirty="0" smtClean="0"/>
              <a:t>HALLO</a:t>
            </a:r>
            <a:r>
              <a:rPr lang="en-US" altLang="ja-JP" dirty="0"/>
              <a:t>!</a:t>
            </a:r>
            <a:endParaRPr kumimoji="1" lang="ja-JP" altLang="en-US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44"/>
          </p:nvPr>
        </p:nvSpPr>
        <p:spPr>
          <a:xfrm>
            <a:off x="517136" y="7846797"/>
            <a:ext cx="4114800" cy="72000"/>
          </a:xfr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61" b="56938"/>
          <a:stretch/>
        </p:blipFill>
        <p:spPr>
          <a:xfrm>
            <a:off x="904867" y="908448"/>
            <a:ext cx="4382060" cy="190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67403"/>
      </p:ext>
    </p:extLst>
  </p:cSld>
  <p:clrMapOvr>
    <a:masterClrMapping/>
  </p:clrMapOvr>
  <p:transition spd="slow" advTm="341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9" name="タイトル 7"/>
          <p:cNvSpPr txBox="1">
            <a:spLocks/>
          </p:cNvSpPr>
          <p:nvPr/>
        </p:nvSpPr>
        <p:spPr>
          <a:xfrm>
            <a:off x="1347737" y="330083"/>
            <a:ext cx="11308391" cy="1203151"/>
          </a:xfrm>
          <a:prstGeom prst="rect">
            <a:avLst/>
          </a:prstGeo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kumimoji="1" sz="6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ja-JP" dirty="0" smtClean="0"/>
              <a:t>Entity </a:t>
            </a:r>
            <a:r>
              <a:rPr lang="pt-BR" altLang="ja-JP" dirty="0"/>
              <a:t>Relational </a:t>
            </a:r>
            <a:r>
              <a:rPr lang="pt-BR" altLang="ja-JP" dirty="0" smtClean="0"/>
              <a:t>Diagram </a:t>
            </a:r>
            <a:r>
              <a:rPr lang="en-US" altLang="ja-JP" dirty="0" smtClean="0"/>
              <a:t>(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ERD</a:t>
            </a:r>
            <a:r>
              <a:rPr lang="pt-BR" altLang="ja-JP" dirty="0" smtClean="0"/>
              <a:t>)</a:t>
            </a:r>
            <a:endParaRPr lang="ja-JP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392" y="1722290"/>
            <a:ext cx="11670306" cy="8258186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E6AC9028-2FB5-4F8B-982D-28553FCC52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 rot="20739652">
            <a:off x="14799950" y="4163694"/>
            <a:ext cx="2165100" cy="1775382"/>
            <a:chOff x="5439830" y="681154"/>
            <a:chExt cx="1789339" cy="1467258"/>
          </a:xfrm>
        </p:grpSpPr>
        <p:sp>
          <p:nvSpPr>
            <p:cNvPr id="81" name="Freeform: Shape 174">
              <a:extLst>
                <a:ext uri="{FF2B5EF4-FFF2-40B4-BE49-F238E27FC236}">
                  <a16:creationId xmlns:a16="http://schemas.microsoft.com/office/drawing/2014/main" id="{A379338F-500B-44DF-B20C-0353354BA4FB}"/>
                </a:ext>
              </a:extLst>
            </p:cNvPr>
            <p:cNvSpPr/>
            <p:nvPr/>
          </p:nvSpPr>
          <p:spPr>
            <a:xfrm>
              <a:off x="5497425" y="740537"/>
              <a:ext cx="1681978" cy="1359897"/>
            </a:xfrm>
            <a:custGeom>
              <a:avLst/>
              <a:gdLst>
                <a:gd name="connsiteX0" fmla="*/ 1299305 w 1390065"/>
                <a:gd name="connsiteY0" fmla="*/ 562865 h 1123882"/>
                <a:gd name="connsiteX1" fmla="*/ 1370287 w 1390065"/>
                <a:gd name="connsiteY1" fmla="*/ 428295 h 1123882"/>
                <a:gd name="connsiteX2" fmla="*/ 1373244 w 1390065"/>
                <a:gd name="connsiteY2" fmla="*/ 414986 h 1123882"/>
                <a:gd name="connsiteX3" fmla="*/ 1370287 w 1390065"/>
                <a:gd name="connsiteY3" fmla="*/ 403156 h 1123882"/>
                <a:gd name="connsiteX4" fmla="*/ 1364371 w 1390065"/>
                <a:gd name="connsiteY4" fmla="*/ 394283 h 1123882"/>
                <a:gd name="connsiteX5" fmla="*/ 1355499 w 1390065"/>
                <a:gd name="connsiteY5" fmla="*/ 388368 h 1123882"/>
                <a:gd name="connsiteX6" fmla="*/ 1343668 w 1390065"/>
                <a:gd name="connsiteY6" fmla="*/ 385410 h 1123882"/>
                <a:gd name="connsiteX7" fmla="*/ 1154383 w 1390065"/>
                <a:gd name="connsiteY7" fmla="*/ 385410 h 1123882"/>
                <a:gd name="connsiteX8" fmla="*/ 849751 w 1390065"/>
                <a:gd name="connsiteY8" fmla="*/ 80779 h 1123882"/>
                <a:gd name="connsiteX9" fmla="*/ 815739 w 1390065"/>
                <a:gd name="connsiteY9" fmla="*/ 52682 h 1123882"/>
                <a:gd name="connsiteX10" fmla="*/ 777291 w 1390065"/>
                <a:gd name="connsiteY10" fmla="*/ 33458 h 1123882"/>
                <a:gd name="connsiteX11" fmla="*/ 735884 w 1390065"/>
                <a:gd name="connsiteY11" fmla="*/ 21627 h 1123882"/>
                <a:gd name="connsiteX12" fmla="*/ 694478 w 1390065"/>
                <a:gd name="connsiteY12" fmla="*/ 17191 h 1123882"/>
                <a:gd name="connsiteX13" fmla="*/ 611666 w 1390065"/>
                <a:gd name="connsiteY13" fmla="*/ 33458 h 1123882"/>
                <a:gd name="connsiteX14" fmla="*/ 539205 w 1390065"/>
                <a:gd name="connsiteY14" fmla="*/ 82258 h 1123882"/>
                <a:gd name="connsiteX15" fmla="*/ 236052 w 1390065"/>
                <a:gd name="connsiteY15" fmla="*/ 385410 h 1123882"/>
                <a:gd name="connsiteX16" fmla="*/ 46767 w 1390065"/>
                <a:gd name="connsiteY16" fmla="*/ 385410 h 1123882"/>
                <a:gd name="connsiteX17" fmla="*/ 34936 w 1390065"/>
                <a:gd name="connsiteY17" fmla="*/ 388368 h 1123882"/>
                <a:gd name="connsiteX18" fmla="*/ 24585 w 1390065"/>
                <a:gd name="connsiteY18" fmla="*/ 394283 h 1123882"/>
                <a:gd name="connsiteX19" fmla="*/ 17191 w 1390065"/>
                <a:gd name="connsiteY19" fmla="*/ 404635 h 1123882"/>
                <a:gd name="connsiteX20" fmla="*/ 17191 w 1390065"/>
                <a:gd name="connsiteY20" fmla="*/ 414986 h 1123882"/>
                <a:gd name="connsiteX21" fmla="*/ 20149 w 1390065"/>
                <a:gd name="connsiteY21" fmla="*/ 428295 h 1123882"/>
                <a:gd name="connsiteX22" fmla="*/ 91131 w 1390065"/>
                <a:gd name="connsiteY22" fmla="*/ 562865 h 1123882"/>
                <a:gd name="connsiteX23" fmla="*/ 20149 w 1390065"/>
                <a:gd name="connsiteY23" fmla="*/ 697436 h 1123882"/>
                <a:gd name="connsiteX24" fmla="*/ 17191 w 1390065"/>
                <a:gd name="connsiteY24" fmla="*/ 712224 h 1123882"/>
                <a:gd name="connsiteX25" fmla="*/ 20149 w 1390065"/>
                <a:gd name="connsiteY25" fmla="*/ 724054 h 1123882"/>
                <a:gd name="connsiteX26" fmla="*/ 27543 w 1390065"/>
                <a:gd name="connsiteY26" fmla="*/ 732927 h 1123882"/>
                <a:gd name="connsiteX27" fmla="*/ 36415 w 1390065"/>
                <a:gd name="connsiteY27" fmla="*/ 738842 h 1123882"/>
                <a:gd name="connsiteX28" fmla="*/ 48246 w 1390065"/>
                <a:gd name="connsiteY28" fmla="*/ 740321 h 1123882"/>
                <a:gd name="connsiteX29" fmla="*/ 237531 w 1390065"/>
                <a:gd name="connsiteY29" fmla="*/ 740321 h 1123882"/>
                <a:gd name="connsiteX30" fmla="*/ 542163 w 1390065"/>
                <a:gd name="connsiteY30" fmla="*/ 1044952 h 1123882"/>
                <a:gd name="connsiteX31" fmla="*/ 614623 w 1390065"/>
                <a:gd name="connsiteY31" fmla="*/ 1093752 h 1123882"/>
                <a:gd name="connsiteX32" fmla="*/ 697436 w 1390065"/>
                <a:gd name="connsiteY32" fmla="*/ 1110019 h 1123882"/>
                <a:gd name="connsiteX33" fmla="*/ 738842 w 1390065"/>
                <a:gd name="connsiteY33" fmla="*/ 1105582 h 1123882"/>
                <a:gd name="connsiteX34" fmla="*/ 778769 w 1390065"/>
                <a:gd name="connsiteY34" fmla="*/ 1093752 h 1123882"/>
                <a:gd name="connsiteX35" fmla="*/ 817218 w 1390065"/>
                <a:gd name="connsiteY35" fmla="*/ 1073049 h 1123882"/>
                <a:gd name="connsiteX36" fmla="*/ 851230 w 1390065"/>
                <a:gd name="connsiteY36" fmla="*/ 1044952 h 1123882"/>
                <a:gd name="connsiteX37" fmla="*/ 1155862 w 1390065"/>
                <a:gd name="connsiteY37" fmla="*/ 740321 h 1123882"/>
                <a:gd name="connsiteX38" fmla="*/ 1345147 w 1390065"/>
                <a:gd name="connsiteY38" fmla="*/ 740321 h 1123882"/>
                <a:gd name="connsiteX39" fmla="*/ 1356977 w 1390065"/>
                <a:gd name="connsiteY39" fmla="*/ 737363 h 1123882"/>
                <a:gd name="connsiteX40" fmla="*/ 1365850 w 1390065"/>
                <a:gd name="connsiteY40" fmla="*/ 731448 h 1123882"/>
                <a:gd name="connsiteX41" fmla="*/ 1371765 w 1390065"/>
                <a:gd name="connsiteY41" fmla="*/ 722575 h 1123882"/>
                <a:gd name="connsiteX42" fmla="*/ 1374723 w 1390065"/>
                <a:gd name="connsiteY42" fmla="*/ 710745 h 1123882"/>
                <a:gd name="connsiteX43" fmla="*/ 1371765 w 1390065"/>
                <a:gd name="connsiteY43" fmla="*/ 697436 h 1123882"/>
                <a:gd name="connsiteX44" fmla="*/ 1299305 w 1390065"/>
                <a:gd name="connsiteY44" fmla="*/ 562865 h 112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90065" h="1123882">
                  <a:moveTo>
                    <a:pt x="1299305" y="562865"/>
                  </a:moveTo>
                  <a:lnTo>
                    <a:pt x="1370287" y="428295"/>
                  </a:lnTo>
                  <a:cubicBezTo>
                    <a:pt x="1373244" y="423859"/>
                    <a:pt x="1373244" y="419423"/>
                    <a:pt x="1373244" y="414986"/>
                  </a:cubicBezTo>
                  <a:cubicBezTo>
                    <a:pt x="1373244" y="410550"/>
                    <a:pt x="1371765" y="406113"/>
                    <a:pt x="1370287" y="403156"/>
                  </a:cubicBezTo>
                  <a:cubicBezTo>
                    <a:pt x="1368808" y="400198"/>
                    <a:pt x="1365850" y="395762"/>
                    <a:pt x="1364371" y="394283"/>
                  </a:cubicBezTo>
                  <a:cubicBezTo>
                    <a:pt x="1361414" y="391326"/>
                    <a:pt x="1358456" y="389847"/>
                    <a:pt x="1355499" y="388368"/>
                  </a:cubicBezTo>
                  <a:cubicBezTo>
                    <a:pt x="1352541" y="386889"/>
                    <a:pt x="1348105" y="385410"/>
                    <a:pt x="1343668" y="385410"/>
                  </a:cubicBezTo>
                  <a:lnTo>
                    <a:pt x="1154383" y="385410"/>
                  </a:lnTo>
                  <a:lnTo>
                    <a:pt x="849751" y="80779"/>
                  </a:lnTo>
                  <a:cubicBezTo>
                    <a:pt x="839400" y="70428"/>
                    <a:pt x="827570" y="60076"/>
                    <a:pt x="815739" y="52682"/>
                  </a:cubicBezTo>
                  <a:cubicBezTo>
                    <a:pt x="803909" y="45288"/>
                    <a:pt x="790600" y="37894"/>
                    <a:pt x="777291" y="33458"/>
                  </a:cubicBezTo>
                  <a:cubicBezTo>
                    <a:pt x="763981" y="27543"/>
                    <a:pt x="750672" y="24585"/>
                    <a:pt x="735884" y="21627"/>
                  </a:cubicBezTo>
                  <a:cubicBezTo>
                    <a:pt x="722575" y="18670"/>
                    <a:pt x="707787" y="17191"/>
                    <a:pt x="694478" y="17191"/>
                  </a:cubicBezTo>
                  <a:cubicBezTo>
                    <a:pt x="666381" y="17191"/>
                    <a:pt x="638284" y="23106"/>
                    <a:pt x="611666" y="33458"/>
                  </a:cubicBezTo>
                  <a:cubicBezTo>
                    <a:pt x="585048" y="43809"/>
                    <a:pt x="561387" y="60076"/>
                    <a:pt x="539205" y="82258"/>
                  </a:cubicBezTo>
                  <a:lnTo>
                    <a:pt x="236052" y="385410"/>
                  </a:lnTo>
                  <a:lnTo>
                    <a:pt x="46767" y="385410"/>
                  </a:lnTo>
                  <a:cubicBezTo>
                    <a:pt x="42330" y="385410"/>
                    <a:pt x="39373" y="386889"/>
                    <a:pt x="34936" y="388368"/>
                  </a:cubicBezTo>
                  <a:cubicBezTo>
                    <a:pt x="31979" y="389847"/>
                    <a:pt x="27543" y="391326"/>
                    <a:pt x="24585" y="394283"/>
                  </a:cubicBezTo>
                  <a:cubicBezTo>
                    <a:pt x="21627" y="397241"/>
                    <a:pt x="20149" y="400198"/>
                    <a:pt x="17191" y="404635"/>
                  </a:cubicBezTo>
                  <a:cubicBezTo>
                    <a:pt x="18670" y="407592"/>
                    <a:pt x="17191" y="410550"/>
                    <a:pt x="17191" y="414986"/>
                  </a:cubicBezTo>
                  <a:cubicBezTo>
                    <a:pt x="17191" y="419423"/>
                    <a:pt x="18670" y="425338"/>
                    <a:pt x="20149" y="428295"/>
                  </a:cubicBezTo>
                  <a:lnTo>
                    <a:pt x="91131" y="562865"/>
                  </a:lnTo>
                  <a:lnTo>
                    <a:pt x="20149" y="697436"/>
                  </a:lnTo>
                  <a:cubicBezTo>
                    <a:pt x="17191" y="701872"/>
                    <a:pt x="17191" y="706308"/>
                    <a:pt x="17191" y="712224"/>
                  </a:cubicBezTo>
                  <a:cubicBezTo>
                    <a:pt x="17191" y="716660"/>
                    <a:pt x="18670" y="721096"/>
                    <a:pt x="20149" y="724054"/>
                  </a:cubicBezTo>
                  <a:cubicBezTo>
                    <a:pt x="21627" y="727011"/>
                    <a:pt x="24585" y="731448"/>
                    <a:pt x="27543" y="732927"/>
                  </a:cubicBezTo>
                  <a:cubicBezTo>
                    <a:pt x="29021" y="735884"/>
                    <a:pt x="31979" y="737363"/>
                    <a:pt x="36415" y="738842"/>
                  </a:cubicBezTo>
                  <a:cubicBezTo>
                    <a:pt x="39373" y="740321"/>
                    <a:pt x="43809" y="740321"/>
                    <a:pt x="48246" y="740321"/>
                  </a:cubicBezTo>
                  <a:lnTo>
                    <a:pt x="237531" y="740321"/>
                  </a:lnTo>
                  <a:lnTo>
                    <a:pt x="542163" y="1044952"/>
                  </a:lnTo>
                  <a:cubicBezTo>
                    <a:pt x="564344" y="1067134"/>
                    <a:pt x="588005" y="1081922"/>
                    <a:pt x="614623" y="1093752"/>
                  </a:cubicBezTo>
                  <a:cubicBezTo>
                    <a:pt x="641242" y="1104104"/>
                    <a:pt x="669339" y="1110019"/>
                    <a:pt x="697436" y="1110019"/>
                  </a:cubicBezTo>
                  <a:cubicBezTo>
                    <a:pt x="710745" y="1110019"/>
                    <a:pt x="725533" y="1108540"/>
                    <a:pt x="738842" y="1105582"/>
                  </a:cubicBezTo>
                  <a:cubicBezTo>
                    <a:pt x="752151" y="1102625"/>
                    <a:pt x="766939" y="1099667"/>
                    <a:pt x="778769" y="1093752"/>
                  </a:cubicBezTo>
                  <a:cubicBezTo>
                    <a:pt x="792079" y="1087837"/>
                    <a:pt x="805388" y="1081922"/>
                    <a:pt x="817218" y="1073049"/>
                  </a:cubicBezTo>
                  <a:cubicBezTo>
                    <a:pt x="829048" y="1065655"/>
                    <a:pt x="840879" y="1055304"/>
                    <a:pt x="851230" y="1044952"/>
                  </a:cubicBezTo>
                  <a:lnTo>
                    <a:pt x="1155862" y="740321"/>
                  </a:lnTo>
                  <a:lnTo>
                    <a:pt x="1345147" y="740321"/>
                  </a:lnTo>
                  <a:cubicBezTo>
                    <a:pt x="1349584" y="740321"/>
                    <a:pt x="1352541" y="738842"/>
                    <a:pt x="1356977" y="737363"/>
                  </a:cubicBezTo>
                  <a:cubicBezTo>
                    <a:pt x="1359935" y="735884"/>
                    <a:pt x="1364371" y="734405"/>
                    <a:pt x="1365850" y="731448"/>
                  </a:cubicBezTo>
                  <a:cubicBezTo>
                    <a:pt x="1368808" y="728490"/>
                    <a:pt x="1370287" y="725533"/>
                    <a:pt x="1371765" y="722575"/>
                  </a:cubicBezTo>
                  <a:cubicBezTo>
                    <a:pt x="1373244" y="719618"/>
                    <a:pt x="1374723" y="715181"/>
                    <a:pt x="1374723" y="710745"/>
                  </a:cubicBezTo>
                  <a:cubicBezTo>
                    <a:pt x="1374723" y="706308"/>
                    <a:pt x="1373244" y="701872"/>
                    <a:pt x="1371765" y="697436"/>
                  </a:cubicBezTo>
                  <a:lnTo>
                    <a:pt x="1299305" y="562865"/>
                  </a:lnTo>
                  <a:close/>
                </a:path>
              </a:pathLst>
            </a:custGeom>
            <a:solidFill>
              <a:schemeClr val="accent1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82" name="Freeform: Shape 175">
              <a:extLst>
                <a:ext uri="{FF2B5EF4-FFF2-40B4-BE49-F238E27FC236}">
                  <a16:creationId xmlns:a16="http://schemas.microsoft.com/office/drawing/2014/main" id="{8ADC292B-F6BE-4257-8041-8F20E1CB7A2F}"/>
                </a:ext>
              </a:extLst>
            </p:cNvPr>
            <p:cNvSpPr/>
            <p:nvPr/>
          </p:nvSpPr>
          <p:spPr>
            <a:xfrm>
              <a:off x="6920173" y="1238877"/>
              <a:ext cx="143147" cy="143147"/>
            </a:xfrm>
            <a:custGeom>
              <a:avLst/>
              <a:gdLst>
                <a:gd name="connsiteX0" fmla="*/ 82073 w 118303"/>
                <a:gd name="connsiteY0" fmla="*/ 11091 h 118303"/>
                <a:gd name="connsiteX1" fmla="*/ 82073 w 118303"/>
                <a:gd name="connsiteY1" fmla="*/ 11091 h 118303"/>
                <a:gd name="connsiteX2" fmla="*/ 80594 w 118303"/>
                <a:gd name="connsiteY2" fmla="*/ 27357 h 118303"/>
                <a:gd name="connsiteX3" fmla="*/ 68764 w 118303"/>
                <a:gd name="connsiteY3" fmla="*/ 36231 h 118303"/>
                <a:gd name="connsiteX4" fmla="*/ 68764 w 118303"/>
                <a:gd name="connsiteY4" fmla="*/ 37709 h 118303"/>
                <a:gd name="connsiteX5" fmla="*/ 68764 w 118303"/>
                <a:gd name="connsiteY5" fmla="*/ 37709 h 118303"/>
                <a:gd name="connsiteX6" fmla="*/ 82073 w 118303"/>
                <a:gd name="connsiteY6" fmla="*/ 42145 h 118303"/>
                <a:gd name="connsiteX7" fmla="*/ 86509 w 118303"/>
                <a:gd name="connsiteY7" fmla="*/ 55455 h 118303"/>
                <a:gd name="connsiteX8" fmla="*/ 87988 w 118303"/>
                <a:gd name="connsiteY8" fmla="*/ 56933 h 118303"/>
                <a:gd name="connsiteX9" fmla="*/ 87988 w 118303"/>
                <a:gd name="connsiteY9" fmla="*/ 56933 h 118303"/>
                <a:gd name="connsiteX10" fmla="*/ 96861 w 118303"/>
                <a:gd name="connsiteY10" fmla="*/ 45103 h 118303"/>
                <a:gd name="connsiteX11" fmla="*/ 111649 w 118303"/>
                <a:gd name="connsiteY11" fmla="*/ 45103 h 118303"/>
                <a:gd name="connsiteX12" fmla="*/ 113128 w 118303"/>
                <a:gd name="connsiteY12" fmla="*/ 43625 h 118303"/>
                <a:gd name="connsiteX13" fmla="*/ 113128 w 118303"/>
                <a:gd name="connsiteY13" fmla="*/ 42145 h 118303"/>
                <a:gd name="connsiteX14" fmla="*/ 105734 w 118303"/>
                <a:gd name="connsiteY14" fmla="*/ 30315 h 118303"/>
                <a:gd name="connsiteX15" fmla="*/ 110170 w 118303"/>
                <a:gd name="connsiteY15" fmla="*/ 15527 h 118303"/>
                <a:gd name="connsiteX16" fmla="*/ 108691 w 118303"/>
                <a:gd name="connsiteY16" fmla="*/ 14049 h 118303"/>
                <a:gd name="connsiteX17" fmla="*/ 108691 w 118303"/>
                <a:gd name="connsiteY17" fmla="*/ 14049 h 118303"/>
                <a:gd name="connsiteX18" fmla="*/ 93903 w 118303"/>
                <a:gd name="connsiteY18" fmla="*/ 18485 h 118303"/>
                <a:gd name="connsiteX19" fmla="*/ 82073 w 118303"/>
                <a:gd name="connsiteY19" fmla="*/ 11091 h 118303"/>
                <a:gd name="connsiteX20" fmla="*/ 82073 w 118303"/>
                <a:gd name="connsiteY20" fmla="*/ 11091 h 118303"/>
                <a:gd name="connsiteX21" fmla="*/ 55455 w 118303"/>
                <a:gd name="connsiteY21" fmla="*/ 49539 h 118303"/>
                <a:gd name="connsiteX22" fmla="*/ 55455 w 118303"/>
                <a:gd name="connsiteY22" fmla="*/ 49539 h 118303"/>
                <a:gd name="connsiteX23" fmla="*/ 11091 w 118303"/>
                <a:gd name="connsiteY23" fmla="*/ 93903 h 118303"/>
                <a:gd name="connsiteX24" fmla="*/ 11091 w 118303"/>
                <a:gd name="connsiteY24" fmla="*/ 95382 h 118303"/>
                <a:gd name="connsiteX25" fmla="*/ 12570 w 118303"/>
                <a:gd name="connsiteY25" fmla="*/ 95382 h 118303"/>
                <a:gd name="connsiteX26" fmla="*/ 12570 w 118303"/>
                <a:gd name="connsiteY26" fmla="*/ 95382 h 118303"/>
                <a:gd name="connsiteX27" fmla="*/ 56934 w 118303"/>
                <a:gd name="connsiteY27" fmla="*/ 51019 h 118303"/>
                <a:gd name="connsiteX28" fmla="*/ 55455 w 118303"/>
                <a:gd name="connsiteY28" fmla="*/ 49539 h 118303"/>
                <a:gd name="connsiteX29" fmla="*/ 55455 w 118303"/>
                <a:gd name="connsiteY29" fmla="*/ 49539 h 118303"/>
                <a:gd name="connsiteX30" fmla="*/ 73200 w 118303"/>
                <a:gd name="connsiteY30" fmla="*/ 51019 h 118303"/>
                <a:gd name="connsiteX31" fmla="*/ 73200 w 118303"/>
                <a:gd name="connsiteY31" fmla="*/ 51019 h 118303"/>
                <a:gd name="connsiteX32" fmla="*/ 33273 w 118303"/>
                <a:gd name="connsiteY32" fmla="*/ 89467 h 118303"/>
                <a:gd name="connsiteX33" fmla="*/ 33273 w 118303"/>
                <a:gd name="connsiteY33" fmla="*/ 90946 h 118303"/>
                <a:gd name="connsiteX34" fmla="*/ 34752 w 118303"/>
                <a:gd name="connsiteY34" fmla="*/ 90946 h 118303"/>
                <a:gd name="connsiteX35" fmla="*/ 73200 w 118303"/>
                <a:gd name="connsiteY35" fmla="*/ 52497 h 118303"/>
                <a:gd name="connsiteX36" fmla="*/ 73200 w 118303"/>
                <a:gd name="connsiteY36" fmla="*/ 51019 h 118303"/>
                <a:gd name="connsiteX37" fmla="*/ 73200 w 118303"/>
                <a:gd name="connsiteY37" fmla="*/ 51019 h 118303"/>
                <a:gd name="connsiteX38" fmla="*/ 74679 w 118303"/>
                <a:gd name="connsiteY38" fmla="*/ 68764 h 118303"/>
                <a:gd name="connsiteX39" fmla="*/ 74679 w 118303"/>
                <a:gd name="connsiteY39" fmla="*/ 68764 h 118303"/>
                <a:gd name="connsiteX40" fmla="*/ 30315 w 118303"/>
                <a:gd name="connsiteY40" fmla="*/ 113128 h 118303"/>
                <a:gd name="connsiteX41" fmla="*/ 30315 w 118303"/>
                <a:gd name="connsiteY41" fmla="*/ 114606 h 118303"/>
                <a:gd name="connsiteX42" fmla="*/ 31794 w 118303"/>
                <a:gd name="connsiteY42" fmla="*/ 114606 h 118303"/>
                <a:gd name="connsiteX43" fmla="*/ 31794 w 118303"/>
                <a:gd name="connsiteY43" fmla="*/ 114606 h 118303"/>
                <a:gd name="connsiteX44" fmla="*/ 76158 w 118303"/>
                <a:gd name="connsiteY44" fmla="*/ 70243 h 118303"/>
                <a:gd name="connsiteX45" fmla="*/ 74679 w 118303"/>
                <a:gd name="connsiteY45" fmla="*/ 68764 h 118303"/>
                <a:gd name="connsiteX46" fmla="*/ 74679 w 118303"/>
                <a:gd name="connsiteY46" fmla="*/ 68764 h 11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8303" h="118303">
                  <a:moveTo>
                    <a:pt x="82073" y="11091"/>
                  </a:moveTo>
                  <a:cubicBezTo>
                    <a:pt x="80594" y="11091"/>
                    <a:pt x="80594" y="12569"/>
                    <a:pt x="82073" y="11091"/>
                  </a:cubicBezTo>
                  <a:lnTo>
                    <a:pt x="80594" y="27357"/>
                  </a:lnTo>
                  <a:lnTo>
                    <a:pt x="68764" y="36231"/>
                  </a:lnTo>
                  <a:cubicBezTo>
                    <a:pt x="68764" y="36231"/>
                    <a:pt x="68764" y="37709"/>
                    <a:pt x="68764" y="37709"/>
                  </a:cubicBezTo>
                  <a:cubicBezTo>
                    <a:pt x="68764" y="37709"/>
                    <a:pt x="68764" y="37709"/>
                    <a:pt x="68764" y="37709"/>
                  </a:cubicBezTo>
                  <a:lnTo>
                    <a:pt x="82073" y="42145"/>
                  </a:lnTo>
                  <a:lnTo>
                    <a:pt x="86509" y="55455"/>
                  </a:lnTo>
                  <a:cubicBezTo>
                    <a:pt x="86509" y="55455"/>
                    <a:pt x="87988" y="56933"/>
                    <a:pt x="87988" y="56933"/>
                  </a:cubicBezTo>
                  <a:cubicBezTo>
                    <a:pt x="87988" y="56933"/>
                    <a:pt x="87988" y="56933"/>
                    <a:pt x="87988" y="56933"/>
                  </a:cubicBezTo>
                  <a:lnTo>
                    <a:pt x="96861" y="45103"/>
                  </a:lnTo>
                  <a:lnTo>
                    <a:pt x="111649" y="45103"/>
                  </a:lnTo>
                  <a:cubicBezTo>
                    <a:pt x="113128" y="45103"/>
                    <a:pt x="113128" y="45103"/>
                    <a:pt x="113128" y="43625"/>
                  </a:cubicBezTo>
                  <a:cubicBezTo>
                    <a:pt x="113128" y="43625"/>
                    <a:pt x="113128" y="43625"/>
                    <a:pt x="113128" y="42145"/>
                  </a:cubicBezTo>
                  <a:lnTo>
                    <a:pt x="105734" y="30315"/>
                  </a:lnTo>
                  <a:lnTo>
                    <a:pt x="110170" y="15527"/>
                  </a:lnTo>
                  <a:cubicBezTo>
                    <a:pt x="110170" y="15527"/>
                    <a:pt x="110170" y="14049"/>
                    <a:pt x="108691" y="14049"/>
                  </a:cubicBezTo>
                  <a:cubicBezTo>
                    <a:pt x="108691" y="14049"/>
                    <a:pt x="108691" y="14049"/>
                    <a:pt x="108691" y="14049"/>
                  </a:cubicBezTo>
                  <a:lnTo>
                    <a:pt x="93903" y="18485"/>
                  </a:lnTo>
                  <a:lnTo>
                    <a:pt x="82073" y="11091"/>
                  </a:lnTo>
                  <a:cubicBezTo>
                    <a:pt x="82073" y="11091"/>
                    <a:pt x="82073" y="11091"/>
                    <a:pt x="82073" y="11091"/>
                  </a:cubicBezTo>
                  <a:close/>
                  <a:moveTo>
                    <a:pt x="55455" y="49539"/>
                  </a:moveTo>
                  <a:cubicBezTo>
                    <a:pt x="55455" y="49539"/>
                    <a:pt x="55455" y="51019"/>
                    <a:pt x="55455" y="49539"/>
                  </a:cubicBezTo>
                  <a:lnTo>
                    <a:pt x="11091" y="93903"/>
                  </a:lnTo>
                  <a:cubicBezTo>
                    <a:pt x="11091" y="93903"/>
                    <a:pt x="11091" y="95382"/>
                    <a:pt x="11091" y="95382"/>
                  </a:cubicBezTo>
                  <a:cubicBezTo>
                    <a:pt x="11091" y="95382"/>
                    <a:pt x="12570" y="95382"/>
                    <a:pt x="12570" y="95382"/>
                  </a:cubicBezTo>
                  <a:cubicBezTo>
                    <a:pt x="12570" y="95382"/>
                    <a:pt x="12570" y="95382"/>
                    <a:pt x="12570" y="95382"/>
                  </a:cubicBezTo>
                  <a:lnTo>
                    <a:pt x="56934" y="51019"/>
                  </a:lnTo>
                  <a:cubicBezTo>
                    <a:pt x="56934" y="52497"/>
                    <a:pt x="56934" y="51019"/>
                    <a:pt x="55455" y="49539"/>
                  </a:cubicBezTo>
                  <a:cubicBezTo>
                    <a:pt x="56934" y="49539"/>
                    <a:pt x="55455" y="49539"/>
                    <a:pt x="55455" y="49539"/>
                  </a:cubicBezTo>
                  <a:close/>
                  <a:moveTo>
                    <a:pt x="73200" y="51019"/>
                  </a:moveTo>
                  <a:cubicBezTo>
                    <a:pt x="73200" y="51019"/>
                    <a:pt x="73200" y="51019"/>
                    <a:pt x="73200" y="51019"/>
                  </a:cubicBezTo>
                  <a:lnTo>
                    <a:pt x="33273" y="89467"/>
                  </a:lnTo>
                  <a:cubicBezTo>
                    <a:pt x="33273" y="89467"/>
                    <a:pt x="33273" y="90946"/>
                    <a:pt x="33273" y="90946"/>
                  </a:cubicBezTo>
                  <a:cubicBezTo>
                    <a:pt x="33273" y="90946"/>
                    <a:pt x="34752" y="90946"/>
                    <a:pt x="34752" y="90946"/>
                  </a:cubicBezTo>
                  <a:lnTo>
                    <a:pt x="73200" y="52497"/>
                  </a:lnTo>
                  <a:cubicBezTo>
                    <a:pt x="74679" y="53976"/>
                    <a:pt x="74679" y="52497"/>
                    <a:pt x="73200" y="51019"/>
                  </a:cubicBezTo>
                  <a:cubicBezTo>
                    <a:pt x="74679" y="51019"/>
                    <a:pt x="74679" y="51019"/>
                    <a:pt x="73200" y="51019"/>
                  </a:cubicBezTo>
                  <a:close/>
                  <a:moveTo>
                    <a:pt x="74679" y="68764"/>
                  </a:moveTo>
                  <a:cubicBezTo>
                    <a:pt x="74679" y="68764"/>
                    <a:pt x="74679" y="70243"/>
                    <a:pt x="74679" y="68764"/>
                  </a:cubicBezTo>
                  <a:lnTo>
                    <a:pt x="30315" y="113128"/>
                  </a:lnTo>
                  <a:cubicBezTo>
                    <a:pt x="30315" y="113128"/>
                    <a:pt x="30315" y="114606"/>
                    <a:pt x="30315" y="114606"/>
                  </a:cubicBezTo>
                  <a:cubicBezTo>
                    <a:pt x="30315" y="114606"/>
                    <a:pt x="31794" y="114606"/>
                    <a:pt x="31794" y="114606"/>
                  </a:cubicBezTo>
                  <a:cubicBezTo>
                    <a:pt x="31794" y="114606"/>
                    <a:pt x="31794" y="114606"/>
                    <a:pt x="31794" y="114606"/>
                  </a:cubicBezTo>
                  <a:lnTo>
                    <a:pt x="76158" y="70243"/>
                  </a:lnTo>
                  <a:cubicBezTo>
                    <a:pt x="76158" y="71721"/>
                    <a:pt x="76158" y="70243"/>
                    <a:pt x="74679" y="68764"/>
                  </a:cubicBezTo>
                  <a:cubicBezTo>
                    <a:pt x="76158" y="70243"/>
                    <a:pt x="74679" y="68764"/>
                    <a:pt x="74679" y="6876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83" name="Freeform: Shape 176">
              <a:extLst>
                <a:ext uri="{FF2B5EF4-FFF2-40B4-BE49-F238E27FC236}">
                  <a16:creationId xmlns:a16="http://schemas.microsoft.com/office/drawing/2014/main" id="{1F84935B-975A-4528-9120-90C484C631BA}"/>
                </a:ext>
              </a:extLst>
            </p:cNvPr>
            <p:cNvSpPr/>
            <p:nvPr/>
          </p:nvSpPr>
          <p:spPr>
            <a:xfrm>
              <a:off x="5934023" y="1110930"/>
              <a:ext cx="107361" cy="107361"/>
            </a:xfrm>
            <a:custGeom>
              <a:avLst/>
              <a:gdLst>
                <a:gd name="connsiteX0" fmla="*/ 45288 w 88727"/>
                <a:gd name="connsiteY0" fmla="*/ 64512 h 88727"/>
                <a:gd name="connsiteX1" fmla="*/ 27543 w 88727"/>
                <a:gd name="connsiteY1" fmla="*/ 46767 h 88727"/>
                <a:gd name="connsiteX2" fmla="*/ 45288 w 88727"/>
                <a:gd name="connsiteY2" fmla="*/ 29021 h 88727"/>
                <a:gd name="connsiteX3" fmla="*/ 63034 w 88727"/>
                <a:gd name="connsiteY3" fmla="*/ 46767 h 88727"/>
                <a:gd name="connsiteX4" fmla="*/ 45288 w 88727"/>
                <a:gd name="connsiteY4" fmla="*/ 64512 h 88727"/>
                <a:gd name="connsiteX5" fmla="*/ 45288 w 88727"/>
                <a:gd name="connsiteY5" fmla="*/ 17191 h 88727"/>
                <a:gd name="connsiteX6" fmla="*/ 17191 w 88727"/>
                <a:gd name="connsiteY6" fmla="*/ 45288 h 88727"/>
                <a:gd name="connsiteX7" fmla="*/ 45288 w 88727"/>
                <a:gd name="connsiteY7" fmla="*/ 73385 h 88727"/>
                <a:gd name="connsiteX8" fmla="*/ 73385 w 88727"/>
                <a:gd name="connsiteY8" fmla="*/ 45288 h 88727"/>
                <a:gd name="connsiteX9" fmla="*/ 45288 w 88727"/>
                <a:gd name="connsiteY9" fmla="*/ 17191 h 8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727" h="88727">
                  <a:moveTo>
                    <a:pt x="45288" y="64512"/>
                  </a:moveTo>
                  <a:cubicBezTo>
                    <a:pt x="34936" y="64512"/>
                    <a:pt x="27543" y="57118"/>
                    <a:pt x="27543" y="46767"/>
                  </a:cubicBezTo>
                  <a:cubicBezTo>
                    <a:pt x="27543" y="36415"/>
                    <a:pt x="34936" y="29021"/>
                    <a:pt x="45288" y="29021"/>
                  </a:cubicBezTo>
                  <a:cubicBezTo>
                    <a:pt x="55640" y="29021"/>
                    <a:pt x="63034" y="36415"/>
                    <a:pt x="63034" y="46767"/>
                  </a:cubicBezTo>
                  <a:cubicBezTo>
                    <a:pt x="63034" y="55640"/>
                    <a:pt x="55640" y="64512"/>
                    <a:pt x="45288" y="64512"/>
                  </a:cubicBezTo>
                  <a:moveTo>
                    <a:pt x="45288" y="17191"/>
                  </a:moveTo>
                  <a:cubicBezTo>
                    <a:pt x="29021" y="17191"/>
                    <a:pt x="17191" y="30500"/>
                    <a:pt x="17191" y="45288"/>
                  </a:cubicBezTo>
                  <a:cubicBezTo>
                    <a:pt x="17191" y="61555"/>
                    <a:pt x="30500" y="73385"/>
                    <a:pt x="45288" y="73385"/>
                  </a:cubicBezTo>
                  <a:cubicBezTo>
                    <a:pt x="60076" y="73385"/>
                    <a:pt x="73385" y="60076"/>
                    <a:pt x="73385" y="45288"/>
                  </a:cubicBezTo>
                  <a:cubicBezTo>
                    <a:pt x="73385" y="30500"/>
                    <a:pt x="60076" y="17191"/>
                    <a:pt x="45288" y="17191"/>
                  </a:cubicBezTo>
                </a:path>
              </a:pathLst>
            </a:custGeom>
            <a:solidFill>
              <a:schemeClr val="accent4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84" name="Freeform: Shape 177">
              <a:extLst>
                <a:ext uri="{FF2B5EF4-FFF2-40B4-BE49-F238E27FC236}">
                  <a16:creationId xmlns:a16="http://schemas.microsoft.com/office/drawing/2014/main" id="{A978067F-D179-4497-A0A7-A24A3CC89396}"/>
                </a:ext>
              </a:extLst>
            </p:cNvPr>
            <p:cNvSpPr/>
            <p:nvPr/>
          </p:nvSpPr>
          <p:spPr>
            <a:xfrm>
              <a:off x="6036015" y="855055"/>
              <a:ext cx="590482" cy="912563"/>
            </a:xfrm>
            <a:custGeom>
              <a:avLst/>
              <a:gdLst>
                <a:gd name="connsiteX0" fmla="*/ 324780 w 488001"/>
                <a:gd name="connsiteY0" fmla="*/ 701872 h 754184"/>
                <a:gd name="connsiteX1" fmla="*/ 346962 w 488001"/>
                <a:gd name="connsiteY1" fmla="*/ 650114 h 754184"/>
                <a:gd name="connsiteX2" fmla="*/ 355835 w 488001"/>
                <a:gd name="connsiteY2" fmla="*/ 619060 h 754184"/>
                <a:gd name="connsiteX3" fmla="*/ 366186 w 488001"/>
                <a:gd name="connsiteY3" fmla="*/ 576175 h 754184"/>
                <a:gd name="connsiteX4" fmla="*/ 453435 w 488001"/>
                <a:gd name="connsiteY4" fmla="*/ 716660 h 754184"/>
                <a:gd name="connsiteX5" fmla="*/ 324780 w 488001"/>
                <a:gd name="connsiteY5" fmla="*/ 701872 h 754184"/>
                <a:gd name="connsiteX6" fmla="*/ 42330 w 488001"/>
                <a:gd name="connsiteY6" fmla="*/ 716660 h 754184"/>
                <a:gd name="connsiteX7" fmla="*/ 129579 w 488001"/>
                <a:gd name="connsiteY7" fmla="*/ 576175 h 754184"/>
                <a:gd name="connsiteX8" fmla="*/ 139931 w 488001"/>
                <a:gd name="connsiteY8" fmla="*/ 619060 h 754184"/>
                <a:gd name="connsiteX9" fmla="*/ 148804 w 488001"/>
                <a:gd name="connsiteY9" fmla="*/ 650114 h 754184"/>
                <a:gd name="connsiteX10" fmla="*/ 170985 w 488001"/>
                <a:gd name="connsiteY10" fmla="*/ 701872 h 754184"/>
                <a:gd name="connsiteX11" fmla="*/ 42330 w 488001"/>
                <a:gd name="connsiteY11" fmla="*/ 716660 h 754184"/>
                <a:gd name="connsiteX12" fmla="*/ 369144 w 488001"/>
                <a:gd name="connsiteY12" fmla="*/ 551035 h 754184"/>
                <a:gd name="connsiteX13" fmla="*/ 380974 w 488001"/>
                <a:gd name="connsiteY13" fmla="*/ 392804 h 754184"/>
                <a:gd name="connsiteX14" fmla="*/ 246404 w 488001"/>
                <a:gd name="connsiteY14" fmla="*/ 17191 h 754184"/>
                <a:gd name="connsiteX15" fmla="*/ 196125 w 488001"/>
                <a:gd name="connsiteY15" fmla="*/ 95567 h 754184"/>
                <a:gd name="connsiteX16" fmla="*/ 196125 w 488001"/>
                <a:gd name="connsiteY16" fmla="*/ 97046 h 754184"/>
                <a:gd name="connsiteX17" fmla="*/ 111834 w 488001"/>
                <a:gd name="connsiteY17" fmla="*/ 394283 h 754184"/>
                <a:gd name="connsiteX18" fmla="*/ 123664 w 488001"/>
                <a:gd name="connsiteY18" fmla="*/ 552514 h 754184"/>
                <a:gd name="connsiteX19" fmla="*/ 17191 w 488001"/>
                <a:gd name="connsiteY19" fmla="*/ 743278 h 754184"/>
                <a:gd name="connsiteX20" fmla="*/ 194646 w 488001"/>
                <a:gd name="connsiteY20" fmla="*/ 722575 h 754184"/>
                <a:gd name="connsiteX21" fmla="*/ 200561 w 488001"/>
                <a:gd name="connsiteY21" fmla="*/ 722575 h 754184"/>
                <a:gd name="connsiteX22" fmla="*/ 200561 w 488001"/>
                <a:gd name="connsiteY22" fmla="*/ 722575 h 754184"/>
                <a:gd name="connsiteX23" fmla="*/ 290768 w 488001"/>
                <a:gd name="connsiteY23" fmla="*/ 722575 h 754184"/>
                <a:gd name="connsiteX24" fmla="*/ 290768 w 488001"/>
                <a:gd name="connsiteY24" fmla="*/ 722575 h 754184"/>
                <a:gd name="connsiteX25" fmla="*/ 296683 w 488001"/>
                <a:gd name="connsiteY25" fmla="*/ 722575 h 754184"/>
                <a:gd name="connsiteX26" fmla="*/ 474138 w 488001"/>
                <a:gd name="connsiteY26" fmla="*/ 743278 h 754184"/>
                <a:gd name="connsiteX27" fmla="*/ 369144 w 488001"/>
                <a:gd name="connsiteY27" fmla="*/ 551035 h 75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88001" h="754184">
                  <a:moveTo>
                    <a:pt x="324780" y="701872"/>
                  </a:moveTo>
                  <a:cubicBezTo>
                    <a:pt x="332174" y="685605"/>
                    <a:pt x="341047" y="664902"/>
                    <a:pt x="346962" y="650114"/>
                  </a:cubicBezTo>
                  <a:cubicBezTo>
                    <a:pt x="349919" y="642720"/>
                    <a:pt x="352877" y="630890"/>
                    <a:pt x="355835" y="619060"/>
                  </a:cubicBezTo>
                  <a:cubicBezTo>
                    <a:pt x="358792" y="605750"/>
                    <a:pt x="363229" y="590963"/>
                    <a:pt x="366186" y="576175"/>
                  </a:cubicBezTo>
                  <a:cubicBezTo>
                    <a:pt x="395762" y="605750"/>
                    <a:pt x="441605" y="658987"/>
                    <a:pt x="453435" y="716660"/>
                  </a:cubicBezTo>
                  <a:cubicBezTo>
                    <a:pt x="401677" y="706308"/>
                    <a:pt x="354356" y="703351"/>
                    <a:pt x="324780" y="701872"/>
                  </a:cubicBezTo>
                  <a:moveTo>
                    <a:pt x="42330" y="716660"/>
                  </a:moveTo>
                  <a:cubicBezTo>
                    <a:pt x="54161" y="658987"/>
                    <a:pt x="100003" y="605750"/>
                    <a:pt x="129579" y="576175"/>
                  </a:cubicBezTo>
                  <a:cubicBezTo>
                    <a:pt x="132537" y="590963"/>
                    <a:pt x="135494" y="605750"/>
                    <a:pt x="139931" y="619060"/>
                  </a:cubicBezTo>
                  <a:cubicBezTo>
                    <a:pt x="142888" y="630890"/>
                    <a:pt x="145846" y="642720"/>
                    <a:pt x="148804" y="650114"/>
                  </a:cubicBezTo>
                  <a:cubicBezTo>
                    <a:pt x="154719" y="664902"/>
                    <a:pt x="163592" y="685605"/>
                    <a:pt x="170985" y="701872"/>
                  </a:cubicBezTo>
                  <a:cubicBezTo>
                    <a:pt x="138452" y="703351"/>
                    <a:pt x="91131" y="706308"/>
                    <a:pt x="42330" y="716660"/>
                  </a:cubicBezTo>
                  <a:moveTo>
                    <a:pt x="369144" y="551035"/>
                  </a:moveTo>
                  <a:cubicBezTo>
                    <a:pt x="376538" y="502235"/>
                    <a:pt x="380974" y="448998"/>
                    <a:pt x="380974" y="392804"/>
                  </a:cubicBezTo>
                  <a:cubicBezTo>
                    <a:pt x="380974" y="185773"/>
                    <a:pt x="246404" y="17191"/>
                    <a:pt x="246404" y="17191"/>
                  </a:cubicBezTo>
                  <a:cubicBezTo>
                    <a:pt x="246404" y="17191"/>
                    <a:pt x="222743" y="46767"/>
                    <a:pt x="196125" y="95567"/>
                  </a:cubicBezTo>
                  <a:cubicBezTo>
                    <a:pt x="196125" y="95567"/>
                    <a:pt x="196125" y="95567"/>
                    <a:pt x="196125" y="97046"/>
                  </a:cubicBezTo>
                  <a:cubicBezTo>
                    <a:pt x="157676" y="166549"/>
                    <a:pt x="111834" y="273022"/>
                    <a:pt x="111834" y="394283"/>
                  </a:cubicBezTo>
                  <a:cubicBezTo>
                    <a:pt x="111834" y="450477"/>
                    <a:pt x="116270" y="503714"/>
                    <a:pt x="123664" y="552514"/>
                  </a:cubicBezTo>
                  <a:cubicBezTo>
                    <a:pt x="89652" y="585047"/>
                    <a:pt x="17191" y="660466"/>
                    <a:pt x="17191" y="743278"/>
                  </a:cubicBezTo>
                  <a:cubicBezTo>
                    <a:pt x="92609" y="724054"/>
                    <a:pt x="170985" y="722575"/>
                    <a:pt x="194646" y="722575"/>
                  </a:cubicBezTo>
                  <a:cubicBezTo>
                    <a:pt x="199083" y="722575"/>
                    <a:pt x="200561" y="722575"/>
                    <a:pt x="200561" y="722575"/>
                  </a:cubicBezTo>
                  <a:lnTo>
                    <a:pt x="200561" y="722575"/>
                  </a:lnTo>
                  <a:lnTo>
                    <a:pt x="290768" y="722575"/>
                  </a:lnTo>
                  <a:lnTo>
                    <a:pt x="290768" y="722575"/>
                  </a:lnTo>
                  <a:cubicBezTo>
                    <a:pt x="290768" y="722575"/>
                    <a:pt x="293725" y="722575"/>
                    <a:pt x="296683" y="722575"/>
                  </a:cubicBezTo>
                  <a:cubicBezTo>
                    <a:pt x="318865" y="722575"/>
                    <a:pt x="398720" y="724054"/>
                    <a:pt x="474138" y="743278"/>
                  </a:cubicBezTo>
                  <a:cubicBezTo>
                    <a:pt x="474138" y="660466"/>
                    <a:pt x="403156" y="583569"/>
                    <a:pt x="369144" y="551035"/>
                  </a:cubicBezTo>
                </a:path>
              </a:pathLst>
            </a:custGeom>
            <a:solidFill>
              <a:schemeClr val="accent3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85" name="Freeform: Shape 178">
              <a:extLst>
                <a:ext uri="{FF2B5EF4-FFF2-40B4-BE49-F238E27FC236}">
                  <a16:creationId xmlns:a16="http://schemas.microsoft.com/office/drawing/2014/main" id="{48C37DCB-CE19-4D36-8079-75A0FAA7406B}"/>
                </a:ext>
              </a:extLst>
            </p:cNvPr>
            <p:cNvSpPr/>
            <p:nvPr/>
          </p:nvSpPr>
          <p:spPr>
            <a:xfrm>
              <a:off x="6241790" y="1733620"/>
              <a:ext cx="178934" cy="322081"/>
            </a:xfrm>
            <a:custGeom>
              <a:avLst/>
              <a:gdLst>
                <a:gd name="connsiteX0" fmla="*/ 52682 w 147879"/>
                <a:gd name="connsiteY0" fmla="*/ 17191 h 266182"/>
                <a:gd name="connsiteX1" fmla="*/ 17191 w 147879"/>
                <a:gd name="connsiteY1" fmla="*/ 132537 h 266182"/>
                <a:gd name="connsiteX2" fmla="*/ 77822 w 147879"/>
                <a:gd name="connsiteY2" fmla="*/ 259713 h 266182"/>
                <a:gd name="connsiteX3" fmla="*/ 138452 w 147879"/>
                <a:gd name="connsiteY3" fmla="*/ 132537 h 266182"/>
                <a:gd name="connsiteX4" fmla="*/ 114791 w 147879"/>
                <a:gd name="connsiteY4" fmla="*/ 17191 h 266182"/>
                <a:gd name="connsiteX5" fmla="*/ 52682 w 147879"/>
                <a:gd name="connsiteY5" fmla="*/ 17191 h 26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79" h="266182">
                  <a:moveTo>
                    <a:pt x="52682" y="17191"/>
                  </a:moveTo>
                  <a:cubicBezTo>
                    <a:pt x="52682" y="17191"/>
                    <a:pt x="17191" y="71906"/>
                    <a:pt x="17191" y="132537"/>
                  </a:cubicBezTo>
                  <a:cubicBezTo>
                    <a:pt x="17191" y="204998"/>
                    <a:pt x="77822" y="259713"/>
                    <a:pt x="77822" y="259713"/>
                  </a:cubicBezTo>
                  <a:cubicBezTo>
                    <a:pt x="77822" y="259713"/>
                    <a:pt x="138452" y="204998"/>
                    <a:pt x="138452" y="132537"/>
                  </a:cubicBezTo>
                  <a:cubicBezTo>
                    <a:pt x="138452" y="89652"/>
                    <a:pt x="114791" y="17191"/>
                    <a:pt x="114791" y="17191"/>
                  </a:cubicBezTo>
                  <a:lnTo>
                    <a:pt x="52682" y="17191"/>
                  </a:lnTo>
                  <a:close/>
                </a:path>
              </a:pathLst>
            </a:custGeom>
            <a:solidFill>
              <a:schemeClr val="accent3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86" name="Freeform: Shape 179">
              <a:extLst>
                <a:ext uri="{FF2B5EF4-FFF2-40B4-BE49-F238E27FC236}">
                  <a16:creationId xmlns:a16="http://schemas.microsoft.com/office/drawing/2014/main" id="{04A77322-4443-450C-B58A-EF2B78B70ADE}"/>
                </a:ext>
              </a:extLst>
            </p:cNvPr>
            <p:cNvSpPr/>
            <p:nvPr/>
          </p:nvSpPr>
          <p:spPr>
            <a:xfrm>
              <a:off x="6573712" y="1129719"/>
              <a:ext cx="107361" cy="107361"/>
            </a:xfrm>
            <a:custGeom>
              <a:avLst/>
              <a:gdLst>
                <a:gd name="connsiteX0" fmla="*/ 60815 w 88727"/>
                <a:gd name="connsiteY0" fmla="*/ 48985 h 88727"/>
                <a:gd name="connsiteX1" fmla="*/ 78561 w 88727"/>
                <a:gd name="connsiteY1" fmla="*/ 31239 h 88727"/>
                <a:gd name="connsiteX2" fmla="*/ 78561 w 88727"/>
                <a:gd name="connsiteY2" fmla="*/ 19409 h 88727"/>
                <a:gd name="connsiteX3" fmla="*/ 66731 w 88727"/>
                <a:gd name="connsiteY3" fmla="*/ 19409 h 88727"/>
                <a:gd name="connsiteX4" fmla="*/ 48985 w 88727"/>
                <a:gd name="connsiteY4" fmla="*/ 37155 h 88727"/>
                <a:gd name="connsiteX5" fmla="*/ 31239 w 88727"/>
                <a:gd name="connsiteY5" fmla="*/ 19409 h 88727"/>
                <a:gd name="connsiteX6" fmla="*/ 19409 w 88727"/>
                <a:gd name="connsiteY6" fmla="*/ 19409 h 88727"/>
                <a:gd name="connsiteX7" fmla="*/ 19409 w 88727"/>
                <a:gd name="connsiteY7" fmla="*/ 31239 h 88727"/>
                <a:gd name="connsiteX8" fmla="*/ 37155 w 88727"/>
                <a:gd name="connsiteY8" fmla="*/ 48985 h 88727"/>
                <a:gd name="connsiteX9" fmla="*/ 19409 w 88727"/>
                <a:gd name="connsiteY9" fmla="*/ 66731 h 88727"/>
                <a:gd name="connsiteX10" fmla="*/ 19409 w 88727"/>
                <a:gd name="connsiteY10" fmla="*/ 78561 h 88727"/>
                <a:gd name="connsiteX11" fmla="*/ 31239 w 88727"/>
                <a:gd name="connsiteY11" fmla="*/ 78561 h 88727"/>
                <a:gd name="connsiteX12" fmla="*/ 48985 w 88727"/>
                <a:gd name="connsiteY12" fmla="*/ 60815 h 88727"/>
                <a:gd name="connsiteX13" fmla="*/ 66731 w 88727"/>
                <a:gd name="connsiteY13" fmla="*/ 78561 h 88727"/>
                <a:gd name="connsiteX14" fmla="*/ 78561 w 88727"/>
                <a:gd name="connsiteY14" fmla="*/ 78561 h 88727"/>
                <a:gd name="connsiteX15" fmla="*/ 78561 w 88727"/>
                <a:gd name="connsiteY15" fmla="*/ 66731 h 88727"/>
                <a:gd name="connsiteX16" fmla="*/ 60815 w 88727"/>
                <a:gd name="connsiteY16" fmla="*/ 48985 h 8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8727" h="88727">
                  <a:moveTo>
                    <a:pt x="60815" y="48985"/>
                  </a:moveTo>
                  <a:lnTo>
                    <a:pt x="78561" y="31239"/>
                  </a:lnTo>
                  <a:cubicBezTo>
                    <a:pt x="81518" y="28282"/>
                    <a:pt x="81518" y="22367"/>
                    <a:pt x="78561" y="19409"/>
                  </a:cubicBezTo>
                  <a:cubicBezTo>
                    <a:pt x="75603" y="16452"/>
                    <a:pt x="69688" y="16452"/>
                    <a:pt x="66731" y="19409"/>
                  </a:cubicBezTo>
                  <a:lnTo>
                    <a:pt x="48985" y="37155"/>
                  </a:lnTo>
                  <a:lnTo>
                    <a:pt x="31239" y="19409"/>
                  </a:lnTo>
                  <a:cubicBezTo>
                    <a:pt x="28282" y="16452"/>
                    <a:pt x="22367" y="16452"/>
                    <a:pt x="19409" y="19409"/>
                  </a:cubicBezTo>
                  <a:cubicBezTo>
                    <a:pt x="16452" y="22367"/>
                    <a:pt x="16452" y="28282"/>
                    <a:pt x="19409" y="31239"/>
                  </a:cubicBezTo>
                  <a:lnTo>
                    <a:pt x="37155" y="48985"/>
                  </a:lnTo>
                  <a:lnTo>
                    <a:pt x="19409" y="66731"/>
                  </a:lnTo>
                  <a:cubicBezTo>
                    <a:pt x="16452" y="69688"/>
                    <a:pt x="16452" y="75603"/>
                    <a:pt x="19409" y="78561"/>
                  </a:cubicBezTo>
                  <a:cubicBezTo>
                    <a:pt x="22367" y="81518"/>
                    <a:pt x="28282" y="81518"/>
                    <a:pt x="31239" y="78561"/>
                  </a:cubicBezTo>
                  <a:lnTo>
                    <a:pt x="48985" y="60815"/>
                  </a:lnTo>
                  <a:lnTo>
                    <a:pt x="66731" y="78561"/>
                  </a:lnTo>
                  <a:cubicBezTo>
                    <a:pt x="69688" y="81518"/>
                    <a:pt x="75603" y="81518"/>
                    <a:pt x="78561" y="78561"/>
                  </a:cubicBezTo>
                  <a:cubicBezTo>
                    <a:pt x="81518" y="75603"/>
                    <a:pt x="81518" y="69688"/>
                    <a:pt x="78561" y="66731"/>
                  </a:cubicBezTo>
                  <a:lnTo>
                    <a:pt x="60815" y="48985"/>
                  </a:lnTo>
                  <a:close/>
                </a:path>
              </a:pathLst>
            </a:custGeom>
            <a:solidFill>
              <a:schemeClr val="accent5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87" name="Freeform: Shape 180">
              <a:extLst>
                <a:ext uri="{FF2B5EF4-FFF2-40B4-BE49-F238E27FC236}">
                  <a16:creationId xmlns:a16="http://schemas.microsoft.com/office/drawing/2014/main" id="{54F94EDE-DFA5-4EC1-9D39-05C24424FA4C}"/>
                </a:ext>
              </a:extLst>
            </p:cNvPr>
            <p:cNvSpPr/>
            <p:nvPr/>
          </p:nvSpPr>
          <p:spPr>
            <a:xfrm>
              <a:off x="6186320" y="1096616"/>
              <a:ext cx="286294" cy="286294"/>
            </a:xfrm>
            <a:custGeom>
              <a:avLst/>
              <a:gdLst>
                <a:gd name="connsiteX0" fmla="*/ 58597 w 236606"/>
                <a:gd name="connsiteY0" fmla="*/ 123664 h 236606"/>
                <a:gd name="connsiteX1" fmla="*/ 122185 w 236606"/>
                <a:gd name="connsiteY1" fmla="*/ 60076 h 236606"/>
                <a:gd name="connsiteX2" fmla="*/ 185773 w 236606"/>
                <a:gd name="connsiteY2" fmla="*/ 123664 h 236606"/>
                <a:gd name="connsiteX3" fmla="*/ 122185 w 236606"/>
                <a:gd name="connsiteY3" fmla="*/ 187252 h 236606"/>
                <a:gd name="connsiteX4" fmla="*/ 58597 w 236606"/>
                <a:gd name="connsiteY4" fmla="*/ 123664 h 236606"/>
                <a:gd name="connsiteX5" fmla="*/ 230137 w 236606"/>
                <a:gd name="connsiteY5" fmla="*/ 123664 h 236606"/>
                <a:gd name="connsiteX6" fmla="*/ 123664 w 236606"/>
                <a:gd name="connsiteY6" fmla="*/ 17191 h 236606"/>
                <a:gd name="connsiteX7" fmla="*/ 17191 w 236606"/>
                <a:gd name="connsiteY7" fmla="*/ 123664 h 236606"/>
                <a:gd name="connsiteX8" fmla="*/ 123664 w 236606"/>
                <a:gd name="connsiteY8" fmla="*/ 230137 h 236606"/>
                <a:gd name="connsiteX9" fmla="*/ 230137 w 236606"/>
                <a:gd name="connsiteY9" fmla="*/ 123664 h 236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606" h="236606">
                  <a:moveTo>
                    <a:pt x="58597" y="123664"/>
                  </a:moveTo>
                  <a:cubicBezTo>
                    <a:pt x="58597" y="88173"/>
                    <a:pt x="86694" y="60076"/>
                    <a:pt x="122185" y="60076"/>
                  </a:cubicBezTo>
                  <a:cubicBezTo>
                    <a:pt x="157676" y="60076"/>
                    <a:pt x="185773" y="88173"/>
                    <a:pt x="185773" y="123664"/>
                  </a:cubicBezTo>
                  <a:cubicBezTo>
                    <a:pt x="185773" y="159155"/>
                    <a:pt x="157676" y="187252"/>
                    <a:pt x="122185" y="187252"/>
                  </a:cubicBezTo>
                  <a:cubicBezTo>
                    <a:pt x="86694" y="187252"/>
                    <a:pt x="58597" y="159155"/>
                    <a:pt x="58597" y="123664"/>
                  </a:cubicBezTo>
                  <a:moveTo>
                    <a:pt x="230137" y="123664"/>
                  </a:moveTo>
                  <a:cubicBezTo>
                    <a:pt x="230137" y="64512"/>
                    <a:pt x="182816" y="17191"/>
                    <a:pt x="123664" y="17191"/>
                  </a:cubicBezTo>
                  <a:cubicBezTo>
                    <a:pt x="64512" y="17191"/>
                    <a:pt x="17191" y="64512"/>
                    <a:pt x="17191" y="123664"/>
                  </a:cubicBezTo>
                  <a:cubicBezTo>
                    <a:pt x="17191" y="182816"/>
                    <a:pt x="64512" y="230137"/>
                    <a:pt x="123664" y="230137"/>
                  </a:cubicBezTo>
                  <a:cubicBezTo>
                    <a:pt x="181337" y="230137"/>
                    <a:pt x="230137" y="182816"/>
                    <a:pt x="230137" y="123664"/>
                  </a:cubicBezTo>
                </a:path>
              </a:pathLst>
            </a:custGeom>
            <a:solidFill>
              <a:schemeClr val="accent1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88" name="Freeform: Shape 181">
              <a:extLst>
                <a:ext uri="{FF2B5EF4-FFF2-40B4-BE49-F238E27FC236}">
                  <a16:creationId xmlns:a16="http://schemas.microsoft.com/office/drawing/2014/main" id="{1F574056-5088-47C6-889A-67E7CBCF75B4}"/>
                </a:ext>
              </a:extLst>
            </p:cNvPr>
            <p:cNvSpPr/>
            <p:nvPr/>
          </p:nvSpPr>
          <p:spPr>
            <a:xfrm>
              <a:off x="6243802" y="1155888"/>
              <a:ext cx="178934" cy="178934"/>
            </a:xfrm>
            <a:custGeom>
              <a:avLst/>
              <a:gdLst>
                <a:gd name="connsiteX0" fmla="*/ 11091 w 147879"/>
                <a:gd name="connsiteY0" fmla="*/ 74679 h 147879"/>
                <a:gd name="connsiteX1" fmla="*/ 74679 w 147879"/>
                <a:gd name="connsiteY1" fmla="*/ 11091 h 147879"/>
                <a:gd name="connsiteX2" fmla="*/ 138267 w 147879"/>
                <a:gd name="connsiteY2" fmla="*/ 74679 h 147879"/>
                <a:gd name="connsiteX3" fmla="*/ 74679 w 147879"/>
                <a:gd name="connsiteY3" fmla="*/ 138267 h 147879"/>
                <a:gd name="connsiteX4" fmla="*/ 11091 w 147879"/>
                <a:gd name="connsiteY4" fmla="*/ 74679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79" h="147879">
                  <a:moveTo>
                    <a:pt x="11091" y="74679"/>
                  </a:moveTo>
                  <a:cubicBezTo>
                    <a:pt x="11091" y="39188"/>
                    <a:pt x="39188" y="11091"/>
                    <a:pt x="74679" y="11091"/>
                  </a:cubicBezTo>
                  <a:cubicBezTo>
                    <a:pt x="110170" y="11091"/>
                    <a:pt x="138267" y="39188"/>
                    <a:pt x="138267" y="74679"/>
                  </a:cubicBezTo>
                  <a:cubicBezTo>
                    <a:pt x="138267" y="110170"/>
                    <a:pt x="110170" y="138267"/>
                    <a:pt x="74679" y="138267"/>
                  </a:cubicBezTo>
                  <a:cubicBezTo>
                    <a:pt x="39188" y="138267"/>
                    <a:pt x="11091" y="110170"/>
                    <a:pt x="11091" y="74679"/>
                  </a:cubicBezTo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89" name="Freeform: Shape 182">
              <a:extLst>
                <a:ext uri="{FF2B5EF4-FFF2-40B4-BE49-F238E27FC236}">
                  <a16:creationId xmlns:a16="http://schemas.microsoft.com/office/drawing/2014/main" id="{5A862294-6263-434D-B130-99614C0CD959}"/>
                </a:ext>
              </a:extLst>
            </p:cNvPr>
            <p:cNvSpPr/>
            <p:nvPr/>
          </p:nvSpPr>
          <p:spPr>
            <a:xfrm>
              <a:off x="6569239" y="1384700"/>
              <a:ext cx="89467" cy="89467"/>
            </a:xfrm>
            <a:custGeom>
              <a:avLst/>
              <a:gdLst>
                <a:gd name="connsiteX0" fmla="*/ 37894 w 73939"/>
                <a:gd name="connsiteY0" fmla="*/ 51203 h 73939"/>
                <a:gd name="connsiteX1" fmla="*/ 24585 w 73939"/>
                <a:gd name="connsiteY1" fmla="*/ 37894 h 73939"/>
                <a:gd name="connsiteX2" fmla="*/ 37894 w 73939"/>
                <a:gd name="connsiteY2" fmla="*/ 24585 h 73939"/>
                <a:gd name="connsiteX3" fmla="*/ 51203 w 73939"/>
                <a:gd name="connsiteY3" fmla="*/ 37894 h 73939"/>
                <a:gd name="connsiteX4" fmla="*/ 37894 w 73939"/>
                <a:gd name="connsiteY4" fmla="*/ 51203 h 73939"/>
                <a:gd name="connsiteX5" fmla="*/ 37894 w 73939"/>
                <a:gd name="connsiteY5" fmla="*/ 17191 h 73939"/>
                <a:gd name="connsiteX6" fmla="*/ 17191 w 73939"/>
                <a:gd name="connsiteY6" fmla="*/ 37894 h 73939"/>
                <a:gd name="connsiteX7" fmla="*/ 37894 w 73939"/>
                <a:gd name="connsiteY7" fmla="*/ 58597 h 73939"/>
                <a:gd name="connsiteX8" fmla="*/ 58597 w 73939"/>
                <a:gd name="connsiteY8" fmla="*/ 37894 h 73939"/>
                <a:gd name="connsiteX9" fmla="*/ 37894 w 73939"/>
                <a:gd name="connsiteY9" fmla="*/ 17191 h 7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939" h="73939">
                  <a:moveTo>
                    <a:pt x="37894" y="51203"/>
                  </a:moveTo>
                  <a:cubicBezTo>
                    <a:pt x="30500" y="51203"/>
                    <a:pt x="24585" y="45288"/>
                    <a:pt x="24585" y="37894"/>
                  </a:cubicBezTo>
                  <a:cubicBezTo>
                    <a:pt x="24585" y="30500"/>
                    <a:pt x="30500" y="24585"/>
                    <a:pt x="37894" y="24585"/>
                  </a:cubicBezTo>
                  <a:cubicBezTo>
                    <a:pt x="45288" y="24585"/>
                    <a:pt x="51203" y="30500"/>
                    <a:pt x="51203" y="37894"/>
                  </a:cubicBezTo>
                  <a:cubicBezTo>
                    <a:pt x="51203" y="45288"/>
                    <a:pt x="45288" y="51203"/>
                    <a:pt x="37894" y="51203"/>
                  </a:cubicBezTo>
                  <a:moveTo>
                    <a:pt x="37894" y="17191"/>
                  </a:moveTo>
                  <a:cubicBezTo>
                    <a:pt x="26064" y="17191"/>
                    <a:pt x="17191" y="26064"/>
                    <a:pt x="17191" y="37894"/>
                  </a:cubicBezTo>
                  <a:cubicBezTo>
                    <a:pt x="17191" y="49724"/>
                    <a:pt x="26064" y="58597"/>
                    <a:pt x="37894" y="58597"/>
                  </a:cubicBezTo>
                  <a:cubicBezTo>
                    <a:pt x="49724" y="58597"/>
                    <a:pt x="58597" y="49724"/>
                    <a:pt x="58597" y="37894"/>
                  </a:cubicBezTo>
                  <a:cubicBezTo>
                    <a:pt x="58597" y="26064"/>
                    <a:pt x="49724" y="17191"/>
                    <a:pt x="37894" y="17191"/>
                  </a:cubicBezTo>
                </a:path>
              </a:pathLst>
            </a:custGeom>
            <a:solidFill>
              <a:srgbClr val="5AB4E5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90" name="Freeform: Shape 183">
              <a:extLst>
                <a:ext uri="{FF2B5EF4-FFF2-40B4-BE49-F238E27FC236}">
                  <a16:creationId xmlns:a16="http://schemas.microsoft.com/office/drawing/2014/main" id="{1C04ACC3-D26D-4A03-9158-48F9FC052304}"/>
                </a:ext>
              </a:extLst>
            </p:cNvPr>
            <p:cNvSpPr/>
            <p:nvPr/>
          </p:nvSpPr>
          <p:spPr>
            <a:xfrm>
              <a:off x="6449353" y="878316"/>
              <a:ext cx="89467" cy="89467"/>
            </a:xfrm>
            <a:custGeom>
              <a:avLst/>
              <a:gdLst>
                <a:gd name="connsiteX0" fmla="*/ 37894 w 73939"/>
                <a:gd name="connsiteY0" fmla="*/ 52682 h 73939"/>
                <a:gd name="connsiteX1" fmla="*/ 24585 w 73939"/>
                <a:gd name="connsiteY1" fmla="*/ 39373 h 73939"/>
                <a:gd name="connsiteX2" fmla="*/ 37894 w 73939"/>
                <a:gd name="connsiteY2" fmla="*/ 26064 h 73939"/>
                <a:gd name="connsiteX3" fmla="*/ 51203 w 73939"/>
                <a:gd name="connsiteY3" fmla="*/ 39373 h 73939"/>
                <a:gd name="connsiteX4" fmla="*/ 37894 w 73939"/>
                <a:gd name="connsiteY4" fmla="*/ 52682 h 73939"/>
                <a:gd name="connsiteX5" fmla="*/ 37894 w 73939"/>
                <a:gd name="connsiteY5" fmla="*/ 17191 h 73939"/>
                <a:gd name="connsiteX6" fmla="*/ 17191 w 73939"/>
                <a:gd name="connsiteY6" fmla="*/ 37894 h 73939"/>
                <a:gd name="connsiteX7" fmla="*/ 37894 w 73939"/>
                <a:gd name="connsiteY7" fmla="*/ 58597 h 73939"/>
                <a:gd name="connsiteX8" fmla="*/ 58597 w 73939"/>
                <a:gd name="connsiteY8" fmla="*/ 37894 h 73939"/>
                <a:gd name="connsiteX9" fmla="*/ 37894 w 73939"/>
                <a:gd name="connsiteY9" fmla="*/ 17191 h 7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939" h="73939">
                  <a:moveTo>
                    <a:pt x="37894" y="52682"/>
                  </a:moveTo>
                  <a:cubicBezTo>
                    <a:pt x="30500" y="52682"/>
                    <a:pt x="24585" y="46767"/>
                    <a:pt x="24585" y="39373"/>
                  </a:cubicBezTo>
                  <a:cubicBezTo>
                    <a:pt x="24585" y="31979"/>
                    <a:pt x="30500" y="26064"/>
                    <a:pt x="37894" y="26064"/>
                  </a:cubicBezTo>
                  <a:cubicBezTo>
                    <a:pt x="45288" y="26064"/>
                    <a:pt x="51203" y="31979"/>
                    <a:pt x="51203" y="39373"/>
                  </a:cubicBezTo>
                  <a:cubicBezTo>
                    <a:pt x="51203" y="46767"/>
                    <a:pt x="45288" y="52682"/>
                    <a:pt x="37894" y="52682"/>
                  </a:cubicBezTo>
                  <a:moveTo>
                    <a:pt x="37894" y="17191"/>
                  </a:moveTo>
                  <a:cubicBezTo>
                    <a:pt x="26064" y="17191"/>
                    <a:pt x="17191" y="26064"/>
                    <a:pt x="17191" y="37894"/>
                  </a:cubicBezTo>
                  <a:cubicBezTo>
                    <a:pt x="17191" y="49724"/>
                    <a:pt x="26064" y="58597"/>
                    <a:pt x="37894" y="58597"/>
                  </a:cubicBezTo>
                  <a:cubicBezTo>
                    <a:pt x="49724" y="58597"/>
                    <a:pt x="58597" y="49724"/>
                    <a:pt x="58597" y="37894"/>
                  </a:cubicBezTo>
                  <a:cubicBezTo>
                    <a:pt x="58597" y="26064"/>
                    <a:pt x="49724" y="17191"/>
                    <a:pt x="37894" y="17191"/>
                  </a:cubicBezTo>
                </a:path>
              </a:pathLst>
            </a:custGeom>
            <a:solidFill>
              <a:schemeClr val="accent6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91" name="Freeform: Shape 184">
              <a:extLst>
                <a:ext uri="{FF2B5EF4-FFF2-40B4-BE49-F238E27FC236}">
                  <a16:creationId xmlns:a16="http://schemas.microsoft.com/office/drawing/2014/main" id="{B6A0619F-3BA2-4F87-8003-5D8FCA3AE3F1}"/>
                </a:ext>
              </a:extLst>
            </p:cNvPr>
            <p:cNvSpPr/>
            <p:nvPr/>
          </p:nvSpPr>
          <p:spPr>
            <a:xfrm>
              <a:off x="6007386" y="1252288"/>
              <a:ext cx="71574" cy="71574"/>
            </a:xfrm>
            <a:custGeom>
              <a:avLst/>
              <a:gdLst>
                <a:gd name="connsiteX0" fmla="*/ 49724 w 59151"/>
                <a:gd name="connsiteY0" fmla="*/ 33458 h 59151"/>
                <a:gd name="connsiteX1" fmla="*/ 33458 w 59151"/>
                <a:gd name="connsiteY1" fmla="*/ 49724 h 59151"/>
                <a:gd name="connsiteX2" fmla="*/ 17191 w 59151"/>
                <a:gd name="connsiteY2" fmla="*/ 33458 h 59151"/>
                <a:gd name="connsiteX3" fmla="*/ 33458 w 59151"/>
                <a:gd name="connsiteY3" fmla="*/ 17191 h 59151"/>
                <a:gd name="connsiteX4" fmla="*/ 49724 w 59151"/>
                <a:gd name="connsiteY4" fmla="*/ 33458 h 5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51" h="59151">
                  <a:moveTo>
                    <a:pt x="49724" y="33458"/>
                  </a:moveTo>
                  <a:cubicBezTo>
                    <a:pt x="49724" y="42442"/>
                    <a:pt x="42442" y="49724"/>
                    <a:pt x="33458" y="49724"/>
                  </a:cubicBezTo>
                  <a:cubicBezTo>
                    <a:pt x="24474" y="49724"/>
                    <a:pt x="17191" y="42442"/>
                    <a:pt x="17191" y="33458"/>
                  </a:cubicBezTo>
                  <a:cubicBezTo>
                    <a:pt x="17191" y="24474"/>
                    <a:pt x="24474" y="17191"/>
                    <a:pt x="33458" y="17191"/>
                  </a:cubicBezTo>
                  <a:cubicBezTo>
                    <a:pt x="42442" y="17191"/>
                    <a:pt x="49724" y="24474"/>
                    <a:pt x="49724" y="33458"/>
                  </a:cubicBezTo>
                  <a:close/>
                </a:path>
              </a:pathLst>
            </a:custGeom>
            <a:solidFill>
              <a:srgbClr val="FFFFFF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92" name="Freeform: Shape 185">
              <a:extLst>
                <a:ext uri="{FF2B5EF4-FFF2-40B4-BE49-F238E27FC236}">
                  <a16:creationId xmlns:a16="http://schemas.microsoft.com/office/drawing/2014/main" id="{B10FE0B3-CC2F-4263-BF19-D57CF254E54B}"/>
                </a:ext>
              </a:extLst>
            </p:cNvPr>
            <p:cNvSpPr/>
            <p:nvPr/>
          </p:nvSpPr>
          <p:spPr>
            <a:xfrm>
              <a:off x="6526295" y="1801615"/>
              <a:ext cx="71574" cy="71574"/>
            </a:xfrm>
            <a:custGeom>
              <a:avLst/>
              <a:gdLst>
                <a:gd name="connsiteX0" fmla="*/ 49724 w 59151"/>
                <a:gd name="connsiteY0" fmla="*/ 33458 h 59151"/>
                <a:gd name="connsiteX1" fmla="*/ 33458 w 59151"/>
                <a:gd name="connsiteY1" fmla="*/ 49724 h 59151"/>
                <a:gd name="connsiteX2" fmla="*/ 17191 w 59151"/>
                <a:gd name="connsiteY2" fmla="*/ 33458 h 59151"/>
                <a:gd name="connsiteX3" fmla="*/ 33458 w 59151"/>
                <a:gd name="connsiteY3" fmla="*/ 17191 h 59151"/>
                <a:gd name="connsiteX4" fmla="*/ 49724 w 59151"/>
                <a:gd name="connsiteY4" fmla="*/ 33458 h 5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51" h="59151">
                  <a:moveTo>
                    <a:pt x="49724" y="33458"/>
                  </a:moveTo>
                  <a:cubicBezTo>
                    <a:pt x="49724" y="42442"/>
                    <a:pt x="42442" y="49724"/>
                    <a:pt x="33458" y="49724"/>
                  </a:cubicBezTo>
                  <a:cubicBezTo>
                    <a:pt x="24474" y="49724"/>
                    <a:pt x="17191" y="42442"/>
                    <a:pt x="17191" y="33458"/>
                  </a:cubicBezTo>
                  <a:cubicBezTo>
                    <a:pt x="17191" y="24474"/>
                    <a:pt x="24474" y="17191"/>
                    <a:pt x="33458" y="17191"/>
                  </a:cubicBezTo>
                  <a:cubicBezTo>
                    <a:pt x="42442" y="17191"/>
                    <a:pt x="49724" y="24474"/>
                    <a:pt x="49724" y="33458"/>
                  </a:cubicBezTo>
                  <a:close/>
                </a:path>
              </a:pathLst>
            </a:custGeom>
            <a:solidFill>
              <a:srgbClr val="FFFFFF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93" name="Freeform: Shape 186">
              <a:extLst>
                <a:ext uri="{FF2B5EF4-FFF2-40B4-BE49-F238E27FC236}">
                  <a16:creationId xmlns:a16="http://schemas.microsoft.com/office/drawing/2014/main" id="{AA2D9678-2490-4A37-AFDF-8360AFBE679A}"/>
                </a:ext>
              </a:extLst>
            </p:cNvPr>
            <p:cNvSpPr/>
            <p:nvPr/>
          </p:nvSpPr>
          <p:spPr>
            <a:xfrm>
              <a:off x="6257711" y="1756883"/>
              <a:ext cx="89467" cy="268401"/>
            </a:xfrm>
            <a:custGeom>
              <a:avLst/>
              <a:gdLst>
                <a:gd name="connsiteX0" fmla="*/ 39524 w 73939"/>
                <a:gd name="connsiteY0" fmla="*/ 17191 h 221818"/>
                <a:gd name="connsiteX1" fmla="*/ 17342 w 73939"/>
                <a:gd name="connsiteY1" fmla="*/ 100003 h 221818"/>
                <a:gd name="connsiteX2" fmla="*/ 55791 w 73939"/>
                <a:gd name="connsiteY2" fmla="*/ 210913 h 221818"/>
                <a:gd name="connsiteX3" fmla="*/ 42482 w 73939"/>
                <a:gd name="connsiteY3" fmla="*/ 98525 h 221818"/>
                <a:gd name="connsiteX4" fmla="*/ 66142 w 73939"/>
                <a:gd name="connsiteY4" fmla="*/ 17191 h 221818"/>
                <a:gd name="connsiteX5" fmla="*/ 39524 w 73939"/>
                <a:gd name="connsiteY5" fmla="*/ 17191 h 22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39" h="221818">
                  <a:moveTo>
                    <a:pt x="39524" y="17191"/>
                  </a:moveTo>
                  <a:cubicBezTo>
                    <a:pt x="39524" y="17191"/>
                    <a:pt x="20300" y="64512"/>
                    <a:pt x="17342" y="100003"/>
                  </a:cubicBezTo>
                  <a:cubicBezTo>
                    <a:pt x="14385" y="154719"/>
                    <a:pt x="55791" y="210913"/>
                    <a:pt x="55791" y="210913"/>
                  </a:cubicBezTo>
                  <a:cubicBezTo>
                    <a:pt x="55791" y="210913"/>
                    <a:pt x="39524" y="154719"/>
                    <a:pt x="42482" y="98525"/>
                  </a:cubicBezTo>
                  <a:cubicBezTo>
                    <a:pt x="43960" y="61555"/>
                    <a:pt x="66142" y="17191"/>
                    <a:pt x="66142" y="17191"/>
                  </a:cubicBezTo>
                  <a:lnTo>
                    <a:pt x="39524" y="17191"/>
                  </a:lnTo>
                  <a:close/>
                </a:path>
              </a:pathLst>
            </a:custGeom>
            <a:solidFill>
              <a:schemeClr val="accent2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94" name="Freeform: Shape 187">
              <a:extLst>
                <a:ext uri="{FF2B5EF4-FFF2-40B4-BE49-F238E27FC236}">
                  <a16:creationId xmlns:a16="http://schemas.microsoft.com/office/drawing/2014/main" id="{55ABC1BB-25D0-4306-8D87-0469A63CF0BF}"/>
                </a:ext>
              </a:extLst>
            </p:cNvPr>
            <p:cNvSpPr/>
            <p:nvPr/>
          </p:nvSpPr>
          <p:spPr>
            <a:xfrm>
              <a:off x="6251253" y="1166400"/>
              <a:ext cx="71574" cy="143147"/>
            </a:xfrm>
            <a:custGeom>
              <a:avLst/>
              <a:gdLst>
                <a:gd name="connsiteX0" fmla="*/ 44861 w 59151"/>
                <a:gd name="connsiteY0" fmla="*/ 17191 h 118303"/>
                <a:gd name="connsiteX1" fmla="*/ 18243 w 59151"/>
                <a:gd name="connsiteY1" fmla="*/ 58597 h 118303"/>
                <a:gd name="connsiteX2" fmla="*/ 44861 w 59151"/>
                <a:gd name="connsiteY2" fmla="*/ 114791 h 118303"/>
                <a:gd name="connsiteX3" fmla="*/ 31552 w 59151"/>
                <a:gd name="connsiteY3" fmla="*/ 61555 h 118303"/>
                <a:gd name="connsiteX4" fmla="*/ 50776 w 59151"/>
                <a:gd name="connsiteY4" fmla="*/ 24585 h 118303"/>
                <a:gd name="connsiteX5" fmla="*/ 44861 w 59151"/>
                <a:gd name="connsiteY5" fmla="*/ 17191 h 11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151" h="118303">
                  <a:moveTo>
                    <a:pt x="44861" y="17191"/>
                  </a:moveTo>
                  <a:cubicBezTo>
                    <a:pt x="44861" y="17191"/>
                    <a:pt x="25637" y="24585"/>
                    <a:pt x="18243" y="58597"/>
                  </a:cubicBezTo>
                  <a:cubicBezTo>
                    <a:pt x="10849" y="92609"/>
                    <a:pt x="44861" y="114791"/>
                    <a:pt x="44861" y="114791"/>
                  </a:cubicBezTo>
                  <a:cubicBezTo>
                    <a:pt x="44861" y="114791"/>
                    <a:pt x="27116" y="91131"/>
                    <a:pt x="31552" y="61555"/>
                  </a:cubicBezTo>
                  <a:cubicBezTo>
                    <a:pt x="35988" y="31979"/>
                    <a:pt x="50776" y="24585"/>
                    <a:pt x="50776" y="24585"/>
                  </a:cubicBezTo>
                  <a:lnTo>
                    <a:pt x="44861" y="17191"/>
                  </a:lnTo>
                  <a:close/>
                </a:path>
              </a:pathLst>
            </a:custGeom>
            <a:solidFill>
              <a:schemeClr val="bg1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95" name="Freeform: Shape 188">
              <a:extLst>
                <a:ext uri="{FF2B5EF4-FFF2-40B4-BE49-F238E27FC236}">
                  <a16:creationId xmlns:a16="http://schemas.microsoft.com/office/drawing/2014/main" id="{1879A89A-F494-4475-AC0E-6A4AFDF13002}"/>
                </a:ext>
              </a:extLst>
            </p:cNvPr>
            <p:cNvSpPr/>
            <p:nvPr/>
          </p:nvSpPr>
          <p:spPr>
            <a:xfrm>
              <a:off x="5595838" y="1239763"/>
              <a:ext cx="107361" cy="107361"/>
            </a:xfrm>
            <a:custGeom>
              <a:avLst/>
              <a:gdLst>
                <a:gd name="connsiteX0" fmla="*/ 52682 w 88727"/>
                <a:gd name="connsiteY0" fmla="*/ 54161 h 88727"/>
                <a:gd name="connsiteX1" fmla="*/ 70428 w 88727"/>
                <a:gd name="connsiteY1" fmla="*/ 57118 h 88727"/>
                <a:gd name="connsiteX2" fmla="*/ 77821 w 88727"/>
                <a:gd name="connsiteY2" fmla="*/ 52682 h 88727"/>
                <a:gd name="connsiteX3" fmla="*/ 73385 w 88727"/>
                <a:gd name="connsiteY3" fmla="*/ 45288 h 88727"/>
                <a:gd name="connsiteX4" fmla="*/ 54161 w 88727"/>
                <a:gd name="connsiteY4" fmla="*/ 42330 h 88727"/>
                <a:gd name="connsiteX5" fmla="*/ 57118 w 88727"/>
                <a:gd name="connsiteY5" fmla="*/ 24585 h 88727"/>
                <a:gd name="connsiteX6" fmla="*/ 52682 w 88727"/>
                <a:gd name="connsiteY6" fmla="*/ 17191 h 88727"/>
                <a:gd name="connsiteX7" fmla="*/ 45288 w 88727"/>
                <a:gd name="connsiteY7" fmla="*/ 21627 h 88727"/>
                <a:gd name="connsiteX8" fmla="*/ 42330 w 88727"/>
                <a:gd name="connsiteY8" fmla="*/ 39373 h 88727"/>
                <a:gd name="connsiteX9" fmla="*/ 24585 w 88727"/>
                <a:gd name="connsiteY9" fmla="*/ 37894 h 88727"/>
                <a:gd name="connsiteX10" fmla="*/ 17191 w 88727"/>
                <a:gd name="connsiteY10" fmla="*/ 42330 h 88727"/>
                <a:gd name="connsiteX11" fmla="*/ 21627 w 88727"/>
                <a:gd name="connsiteY11" fmla="*/ 49724 h 88727"/>
                <a:gd name="connsiteX12" fmla="*/ 39373 w 88727"/>
                <a:gd name="connsiteY12" fmla="*/ 52682 h 88727"/>
                <a:gd name="connsiteX13" fmla="*/ 36415 w 88727"/>
                <a:gd name="connsiteY13" fmla="*/ 70428 h 88727"/>
                <a:gd name="connsiteX14" fmla="*/ 40852 w 88727"/>
                <a:gd name="connsiteY14" fmla="*/ 77822 h 88727"/>
                <a:gd name="connsiteX15" fmla="*/ 48246 w 88727"/>
                <a:gd name="connsiteY15" fmla="*/ 73385 h 88727"/>
                <a:gd name="connsiteX16" fmla="*/ 52682 w 88727"/>
                <a:gd name="connsiteY16" fmla="*/ 54161 h 8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8727" h="88727">
                  <a:moveTo>
                    <a:pt x="52682" y="54161"/>
                  </a:moveTo>
                  <a:lnTo>
                    <a:pt x="70428" y="57118"/>
                  </a:lnTo>
                  <a:cubicBezTo>
                    <a:pt x="73385" y="57118"/>
                    <a:pt x="76343" y="55640"/>
                    <a:pt x="77821" y="52682"/>
                  </a:cubicBezTo>
                  <a:cubicBezTo>
                    <a:pt x="77821" y="49724"/>
                    <a:pt x="76343" y="46767"/>
                    <a:pt x="73385" y="45288"/>
                  </a:cubicBezTo>
                  <a:lnTo>
                    <a:pt x="54161" y="42330"/>
                  </a:lnTo>
                  <a:lnTo>
                    <a:pt x="57118" y="24585"/>
                  </a:lnTo>
                  <a:cubicBezTo>
                    <a:pt x="57118" y="21627"/>
                    <a:pt x="55640" y="18670"/>
                    <a:pt x="52682" y="17191"/>
                  </a:cubicBezTo>
                  <a:cubicBezTo>
                    <a:pt x="49724" y="17191"/>
                    <a:pt x="46767" y="18670"/>
                    <a:pt x="45288" y="21627"/>
                  </a:cubicBezTo>
                  <a:lnTo>
                    <a:pt x="42330" y="39373"/>
                  </a:lnTo>
                  <a:lnTo>
                    <a:pt x="24585" y="37894"/>
                  </a:lnTo>
                  <a:cubicBezTo>
                    <a:pt x="21627" y="37894"/>
                    <a:pt x="18670" y="39373"/>
                    <a:pt x="17191" y="42330"/>
                  </a:cubicBezTo>
                  <a:cubicBezTo>
                    <a:pt x="17191" y="45288"/>
                    <a:pt x="18670" y="48246"/>
                    <a:pt x="21627" y="49724"/>
                  </a:cubicBezTo>
                  <a:lnTo>
                    <a:pt x="39373" y="52682"/>
                  </a:lnTo>
                  <a:lnTo>
                    <a:pt x="36415" y="70428"/>
                  </a:lnTo>
                  <a:cubicBezTo>
                    <a:pt x="36415" y="73385"/>
                    <a:pt x="37894" y="76343"/>
                    <a:pt x="40852" y="77822"/>
                  </a:cubicBezTo>
                  <a:cubicBezTo>
                    <a:pt x="43809" y="77822"/>
                    <a:pt x="46767" y="76343"/>
                    <a:pt x="48246" y="73385"/>
                  </a:cubicBezTo>
                  <a:lnTo>
                    <a:pt x="52682" y="54161"/>
                  </a:lnTo>
                  <a:close/>
                </a:path>
              </a:pathLst>
            </a:custGeom>
            <a:solidFill>
              <a:schemeClr val="accent5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96" name="Freeform: Shape 189">
              <a:extLst>
                <a:ext uri="{FF2B5EF4-FFF2-40B4-BE49-F238E27FC236}">
                  <a16:creationId xmlns:a16="http://schemas.microsoft.com/office/drawing/2014/main" id="{BB1BDDED-5B2F-4FE0-9B3F-1C1EE8F5F969}"/>
                </a:ext>
              </a:extLst>
            </p:cNvPr>
            <p:cNvSpPr/>
            <p:nvPr/>
          </p:nvSpPr>
          <p:spPr>
            <a:xfrm>
              <a:off x="5439830" y="681154"/>
              <a:ext cx="1789339" cy="1467258"/>
            </a:xfrm>
            <a:custGeom>
              <a:avLst/>
              <a:gdLst>
                <a:gd name="connsiteX0" fmla="*/ 1397182 w 1478793"/>
                <a:gd name="connsiteY0" fmla="*/ 611943 h 1212610"/>
                <a:gd name="connsiteX1" fmla="*/ 1472601 w 1478793"/>
                <a:gd name="connsiteY1" fmla="*/ 456670 h 1212610"/>
                <a:gd name="connsiteX2" fmla="*/ 1477037 w 1478793"/>
                <a:gd name="connsiteY2" fmla="*/ 440403 h 1212610"/>
                <a:gd name="connsiteX3" fmla="*/ 1474079 w 1478793"/>
                <a:gd name="connsiteY3" fmla="*/ 427094 h 1212610"/>
                <a:gd name="connsiteX4" fmla="*/ 1466685 w 1478793"/>
                <a:gd name="connsiteY4" fmla="*/ 415263 h 1212610"/>
                <a:gd name="connsiteX5" fmla="*/ 1456334 w 1478793"/>
                <a:gd name="connsiteY5" fmla="*/ 407870 h 1212610"/>
                <a:gd name="connsiteX6" fmla="*/ 1444504 w 1478793"/>
                <a:gd name="connsiteY6" fmla="*/ 404912 h 1212610"/>
                <a:gd name="connsiteX7" fmla="*/ 1240430 w 1478793"/>
                <a:gd name="connsiteY7" fmla="*/ 404912 h 1212610"/>
                <a:gd name="connsiteX8" fmla="*/ 910659 w 1478793"/>
                <a:gd name="connsiteY8" fmla="*/ 82535 h 1212610"/>
                <a:gd name="connsiteX9" fmla="*/ 873689 w 1478793"/>
                <a:gd name="connsiteY9" fmla="*/ 50002 h 1212610"/>
                <a:gd name="connsiteX10" fmla="*/ 832283 w 1478793"/>
                <a:gd name="connsiteY10" fmla="*/ 26341 h 1212610"/>
                <a:gd name="connsiteX11" fmla="*/ 787919 w 1478793"/>
                <a:gd name="connsiteY11" fmla="*/ 13032 h 1212610"/>
                <a:gd name="connsiteX12" fmla="*/ 743556 w 1478793"/>
                <a:gd name="connsiteY12" fmla="*/ 8595 h 1212610"/>
                <a:gd name="connsiteX13" fmla="*/ 654828 w 1478793"/>
                <a:gd name="connsiteY13" fmla="*/ 26341 h 1212610"/>
                <a:gd name="connsiteX14" fmla="*/ 576452 w 1478793"/>
                <a:gd name="connsiteY14" fmla="*/ 82535 h 1212610"/>
                <a:gd name="connsiteX15" fmla="*/ 246681 w 1478793"/>
                <a:gd name="connsiteY15" fmla="*/ 404912 h 1212610"/>
                <a:gd name="connsiteX16" fmla="*/ 42608 w 1478793"/>
                <a:gd name="connsiteY16" fmla="*/ 404912 h 1212610"/>
                <a:gd name="connsiteX17" fmla="*/ 30777 w 1478793"/>
                <a:gd name="connsiteY17" fmla="*/ 407870 h 1212610"/>
                <a:gd name="connsiteX18" fmla="*/ 20426 w 1478793"/>
                <a:gd name="connsiteY18" fmla="*/ 415263 h 1212610"/>
                <a:gd name="connsiteX19" fmla="*/ 13032 w 1478793"/>
                <a:gd name="connsiteY19" fmla="*/ 427094 h 1212610"/>
                <a:gd name="connsiteX20" fmla="*/ 10074 w 1478793"/>
                <a:gd name="connsiteY20" fmla="*/ 440403 h 1212610"/>
                <a:gd name="connsiteX21" fmla="*/ 14511 w 1478793"/>
                <a:gd name="connsiteY21" fmla="*/ 456670 h 1212610"/>
                <a:gd name="connsiteX22" fmla="*/ 91408 w 1478793"/>
                <a:gd name="connsiteY22" fmla="*/ 611943 h 1212610"/>
                <a:gd name="connsiteX23" fmla="*/ 13032 w 1478793"/>
                <a:gd name="connsiteY23" fmla="*/ 767216 h 1212610"/>
                <a:gd name="connsiteX24" fmla="*/ 8595 w 1478793"/>
                <a:gd name="connsiteY24" fmla="*/ 783483 h 1212610"/>
                <a:gd name="connsiteX25" fmla="*/ 11553 w 1478793"/>
                <a:gd name="connsiteY25" fmla="*/ 798271 h 1212610"/>
                <a:gd name="connsiteX26" fmla="*/ 18947 w 1478793"/>
                <a:gd name="connsiteY26" fmla="*/ 808622 h 1212610"/>
                <a:gd name="connsiteX27" fmla="*/ 29299 w 1478793"/>
                <a:gd name="connsiteY27" fmla="*/ 816016 h 1212610"/>
                <a:gd name="connsiteX28" fmla="*/ 41129 w 1478793"/>
                <a:gd name="connsiteY28" fmla="*/ 818974 h 1212610"/>
                <a:gd name="connsiteX29" fmla="*/ 245202 w 1478793"/>
                <a:gd name="connsiteY29" fmla="*/ 818974 h 1212610"/>
                <a:gd name="connsiteX30" fmla="*/ 574973 w 1478793"/>
                <a:gd name="connsiteY30" fmla="*/ 1142830 h 1212610"/>
                <a:gd name="connsiteX31" fmla="*/ 653349 w 1478793"/>
                <a:gd name="connsiteY31" fmla="*/ 1199024 h 1212610"/>
                <a:gd name="connsiteX32" fmla="*/ 742077 w 1478793"/>
                <a:gd name="connsiteY32" fmla="*/ 1218248 h 1212610"/>
                <a:gd name="connsiteX33" fmla="*/ 786441 w 1478793"/>
                <a:gd name="connsiteY33" fmla="*/ 1213812 h 1212610"/>
                <a:gd name="connsiteX34" fmla="*/ 830804 w 1478793"/>
                <a:gd name="connsiteY34" fmla="*/ 1200502 h 1212610"/>
                <a:gd name="connsiteX35" fmla="*/ 872211 w 1478793"/>
                <a:gd name="connsiteY35" fmla="*/ 1176842 h 1212610"/>
                <a:gd name="connsiteX36" fmla="*/ 909180 w 1478793"/>
                <a:gd name="connsiteY36" fmla="*/ 1144308 h 1212610"/>
                <a:gd name="connsiteX37" fmla="*/ 1238951 w 1478793"/>
                <a:gd name="connsiteY37" fmla="*/ 820453 h 1212610"/>
                <a:gd name="connsiteX38" fmla="*/ 1443025 w 1478793"/>
                <a:gd name="connsiteY38" fmla="*/ 820453 h 1212610"/>
                <a:gd name="connsiteX39" fmla="*/ 1454855 w 1478793"/>
                <a:gd name="connsiteY39" fmla="*/ 817495 h 1212610"/>
                <a:gd name="connsiteX40" fmla="*/ 1465207 w 1478793"/>
                <a:gd name="connsiteY40" fmla="*/ 810101 h 1212610"/>
                <a:gd name="connsiteX41" fmla="*/ 1472601 w 1478793"/>
                <a:gd name="connsiteY41" fmla="*/ 799750 h 1212610"/>
                <a:gd name="connsiteX42" fmla="*/ 1475558 w 1478793"/>
                <a:gd name="connsiteY42" fmla="*/ 784962 h 1212610"/>
                <a:gd name="connsiteX43" fmla="*/ 1471122 w 1478793"/>
                <a:gd name="connsiteY43" fmla="*/ 768695 h 1212610"/>
                <a:gd name="connsiteX44" fmla="*/ 1397182 w 1478793"/>
                <a:gd name="connsiteY44" fmla="*/ 611943 h 121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478793" h="1212610">
                  <a:moveTo>
                    <a:pt x="1397182" y="611943"/>
                  </a:moveTo>
                  <a:lnTo>
                    <a:pt x="1472601" y="456670"/>
                  </a:lnTo>
                  <a:cubicBezTo>
                    <a:pt x="1475558" y="452233"/>
                    <a:pt x="1477037" y="446318"/>
                    <a:pt x="1477037" y="440403"/>
                  </a:cubicBezTo>
                  <a:cubicBezTo>
                    <a:pt x="1477037" y="435967"/>
                    <a:pt x="1475558" y="431530"/>
                    <a:pt x="1474079" y="427094"/>
                  </a:cubicBezTo>
                  <a:cubicBezTo>
                    <a:pt x="1472601" y="422657"/>
                    <a:pt x="1469643" y="419700"/>
                    <a:pt x="1466685" y="415263"/>
                  </a:cubicBezTo>
                  <a:cubicBezTo>
                    <a:pt x="1463728" y="412306"/>
                    <a:pt x="1460770" y="409348"/>
                    <a:pt x="1456334" y="407870"/>
                  </a:cubicBezTo>
                  <a:cubicBezTo>
                    <a:pt x="1451898" y="406391"/>
                    <a:pt x="1448940" y="404912"/>
                    <a:pt x="1444504" y="404912"/>
                  </a:cubicBezTo>
                  <a:lnTo>
                    <a:pt x="1240430" y="404912"/>
                  </a:lnTo>
                  <a:lnTo>
                    <a:pt x="910659" y="82535"/>
                  </a:lnTo>
                  <a:cubicBezTo>
                    <a:pt x="898829" y="70705"/>
                    <a:pt x="886999" y="58874"/>
                    <a:pt x="873689" y="50002"/>
                  </a:cubicBezTo>
                  <a:cubicBezTo>
                    <a:pt x="860380" y="41129"/>
                    <a:pt x="847071" y="33735"/>
                    <a:pt x="832283" y="26341"/>
                  </a:cubicBezTo>
                  <a:cubicBezTo>
                    <a:pt x="817495" y="20426"/>
                    <a:pt x="802707" y="15989"/>
                    <a:pt x="787919" y="13032"/>
                  </a:cubicBezTo>
                  <a:cubicBezTo>
                    <a:pt x="773132" y="10074"/>
                    <a:pt x="758344" y="8595"/>
                    <a:pt x="743556" y="8595"/>
                  </a:cubicBezTo>
                  <a:cubicBezTo>
                    <a:pt x="712501" y="8595"/>
                    <a:pt x="682925" y="14511"/>
                    <a:pt x="654828" y="26341"/>
                  </a:cubicBezTo>
                  <a:cubicBezTo>
                    <a:pt x="625252" y="38171"/>
                    <a:pt x="600113" y="57396"/>
                    <a:pt x="576452" y="82535"/>
                  </a:cubicBezTo>
                  <a:lnTo>
                    <a:pt x="246681" y="404912"/>
                  </a:lnTo>
                  <a:lnTo>
                    <a:pt x="42608" y="404912"/>
                  </a:lnTo>
                  <a:cubicBezTo>
                    <a:pt x="38171" y="404912"/>
                    <a:pt x="33735" y="406391"/>
                    <a:pt x="30777" y="407870"/>
                  </a:cubicBezTo>
                  <a:cubicBezTo>
                    <a:pt x="26341" y="409348"/>
                    <a:pt x="23383" y="412306"/>
                    <a:pt x="20426" y="415263"/>
                  </a:cubicBezTo>
                  <a:cubicBezTo>
                    <a:pt x="17468" y="418221"/>
                    <a:pt x="14511" y="422657"/>
                    <a:pt x="13032" y="427094"/>
                  </a:cubicBezTo>
                  <a:cubicBezTo>
                    <a:pt x="11553" y="431530"/>
                    <a:pt x="10074" y="435967"/>
                    <a:pt x="10074" y="440403"/>
                  </a:cubicBezTo>
                  <a:cubicBezTo>
                    <a:pt x="10074" y="446318"/>
                    <a:pt x="11553" y="452233"/>
                    <a:pt x="14511" y="456670"/>
                  </a:cubicBezTo>
                  <a:lnTo>
                    <a:pt x="91408" y="611943"/>
                  </a:lnTo>
                  <a:lnTo>
                    <a:pt x="13032" y="767216"/>
                  </a:lnTo>
                  <a:cubicBezTo>
                    <a:pt x="10074" y="771653"/>
                    <a:pt x="8595" y="777568"/>
                    <a:pt x="8595" y="783483"/>
                  </a:cubicBezTo>
                  <a:cubicBezTo>
                    <a:pt x="8595" y="787919"/>
                    <a:pt x="10074" y="793834"/>
                    <a:pt x="11553" y="798271"/>
                  </a:cubicBezTo>
                  <a:cubicBezTo>
                    <a:pt x="13032" y="802707"/>
                    <a:pt x="15989" y="805665"/>
                    <a:pt x="18947" y="808622"/>
                  </a:cubicBezTo>
                  <a:cubicBezTo>
                    <a:pt x="21905" y="811580"/>
                    <a:pt x="24862" y="814538"/>
                    <a:pt x="29299" y="816016"/>
                  </a:cubicBezTo>
                  <a:cubicBezTo>
                    <a:pt x="33735" y="817495"/>
                    <a:pt x="36693" y="818974"/>
                    <a:pt x="41129" y="818974"/>
                  </a:cubicBezTo>
                  <a:lnTo>
                    <a:pt x="245202" y="818974"/>
                  </a:lnTo>
                  <a:lnTo>
                    <a:pt x="574973" y="1142830"/>
                  </a:lnTo>
                  <a:cubicBezTo>
                    <a:pt x="598634" y="1167969"/>
                    <a:pt x="623773" y="1187193"/>
                    <a:pt x="653349" y="1199024"/>
                  </a:cubicBezTo>
                  <a:cubicBezTo>
                    <a:pt x="682925" y="1210854"/>
                    <a:pt x="712501" y="1218248"/>
                    <a:pt x="742077" y="1218248"/>
                  </a:cubicBezTo>
                  <a:cubicBezTo>
                    <a:pt x="756865" y="1218248"/>
                    <a:pt x="771653" y="1216769"/>
                    <a:pt x="786441" y="1213812"/>
                  </a:cubicBezTo>
                  <a:cubicBezTo>
                    <a:pt x="801229" y="1210854"/>
                    <a:pt x="816016" y="1206418"/>
                    <a:pt x="830804" y="1200502"/>
                  </a:cubicBezTo>
                  <a:cubicBezTo>
                    <a:pt x="845592" y="1194587"/>
                    <a:pt x="858902" y="1187193"/>
                    <a:pt x="872211" y="1176842"/>
                  </a:cubicBezTo>
                  <a:cubicBezTo>
                    <a:pt x="885520" y="1167969"/>
                    <a:pt x="897350" y="1156139"/>
                    <a:pt x="909180" y="1144308"/>
                  </a:cubicBezTo>
                  <a:lnTo>
                    <a:pt x="1238951" y="820453"/>
                  </a:lnTo>
                  <a:lnTo>
                    <a:pt x="1443025" y="820453"/>
                  </a:lnTo>
                  <a:cubicBezTo>
                    <a:pt x="1447461" y="820453"/>
                    <a:pt x="1451898" y="818974"/>
                    <a:pt x="1454855" y="817495"/>
                  </a:cubicBezTo>
                  <a:cubicBezTo>
                    <a:pt x="1459292" y="816016"/>
                    <a:pt x="1462249" y="813059"/>
                    <a:pt x="1465207" y="810101"/>
                  </a:cubicBezTo>
                  <a:cubicBezTo>
                    <a:pt x="1468164" y="807144"/>
                    <a:pt x="1471122" y="802707"/>
                    <a:pt x="1472601" y="799750"/>
                  </a:cubicBezTo>
                  <a:cubicBezTo>
                    <a:pt x="1474079" y="796792"/>
                    <a:pt x="1475558" y="790877"/>
                    <a:pt x="1475558" y="784962"/>
                  </a:cubicBezTo>
                  <a:cubicBezTo>
                    <a:pt x="1475558" y="779047"/>
                    <a:pt x="1474079" y="774610"/>
                    <a:pt x="1471122" y="768695"/>
                  </a:cubicBezTo>
                  <a:lnTo>
                    <a:pt x="1397182" y="611943"/>
                  </a:ln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06DC284-D574-4B58-97C1-4EAB238D2897}"/>
                </a:ext>
              </a:extLst>
            </p:cNvPr>
            <p:cNvGrpSpPr/>
            <p:nvPr/>
          </p:nvGrpSpPr>
          <p:grpSpPr>
            <a:xfrm>
              <a:off x="5640835" y="1300386"/>
              <a:ext cx="1392651" cy="432677"/>
              <a:chOff x="5688118" y="650074"/>
              <a:chExt cx="1392651" cy="432677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8B66773-1E70-4159-8710-7FC0A6CDB07B}"/>
                  </a:ext>
                </a:extLst>
              </p:cNvPr>
              <p:cNvSpPr txBox="1"/>
              <p:nvPr/>
            </p:nvSpPr>
            <p:spPr>
              <a:xfrm>
                <a:off x="5688496" y="650338"/>
                <a:ext cx="1392273" cy="432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>
                    <a:ln w="285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+mj-lt"/>
                  </a:rPr>
                  <a:t>Launch</a:t>
                </a:r>
                <a:endParaRPr lang="en-US" sz="2800" b="1" dirty="0">
                  <a:ln w="285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5210FCC1-A696-41FE-B439-DA046C521321}"/>
                  </a:ext>
                </a:extLst>
              </p:cNvPr>
              <p:cNvSpPr txBox="1"/>
              <p:nvPr/>
            </p:nvSpPr>
            <p:spPr>
              <a:xfrm>
                <a:off x="5688118" y="650074"/>
                <a:ext cx="1392273" cy="432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5"/>
                    </a:solidFill>
                    <a:latin typeface="+mj-lt"/>
                  </a:rPr>
                  <a:t>Launch</a:t>
                </a:r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D61E6F7-3F7A-4B19-9784-5B0C653168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 rot="20770368">
            <a:off x="15388904" y="6545777"/>
            <a:ext cx="1422447" cy="962244"/>
            <a:chOff x="228294" y="3266533"/>
            <a:chExt cx="971550" cy="657225"/>
          </a:xfrm>
        </p:grpSpPr>
        <p:sp>
          <p:nvSpPr>
            <p:cNvPr id="101" name="Freeform: Shape 327">
              <a:extLst>
                <a:ext uri="{FF2B5EF4-FFF2-40B4-BE49-F238E27FC236}">
                  <a16:creationId xmlns:a16="http://schemas.microsoft.com/office/drawing/2014/main" id="{048070A6-ED30-4041-8AA1-A05CFBA61B28}"/>
                </a:ext>
              </a:extLst>
            </p:cNvPr>
            <p:cNvSpPr/>
            <p:nvPr/>
          </p:nvSpPr>
          <p:spPr>
            <a:xfrm>
              <a:off x="228294" y="3266533"/>
              <a:ext cx="971550" cy="657225"/>
            </a:xfrm>
            <a:custGeom>
              <a:avLst/>
              <a:gdLst>
                <a:gd name="connsiteX0" fmla="*/ 870347 w 971550"/>
                <a:gd name="connsiteY0" fmla="*/ 657939 h 657225"/>
                <a:gd name="connsiteX1" fmla="*/ 110252 w 971550"/>
                <a:gd name="connsiteY1" fmla="*/ 657939 h 657225"/>
                <a:gd name="connsiteX2" fmla="*/ 3572 w 971550"/>
                <a:gd name="connsiteY2" fmla="*/ 551259 h 657225"/>
                <a:gd name="connsiteX3" fmla="*/ 3572 w 971550"/>
                <a:gd name="connsiteY3" fmla="*/ 110252 h 657225"/>
                <a:gd name="connsiteX4" fmla="*/ 110252 w 971550"/>
                <a:gd name="connsiteY4" fmla="*/ 3572 h 657225"/>
                <a:gd name="connsiteX5" fmla="*/ 870347 w 971550"/>
                <a:gd name="connsiteY5" fmla="*/ 3572 h 657225"/>
                <a:gd name="connsiteX6" fmla="*/ 977027 w 971550"/>
                <a:gd name="connsiteY6" fmla="*/ 110252 h 657225"/>
                <a:gd name="connsiteX7" fmla="*/ 977027 w 971550"/>
                <a:gd name="connsiteY7" fmla="*/ 551259 h 657225"/>
                <a:gd name="connsiteX8" fmla="*/ 870347 w 971550"/>
                <a:gd name="connsiteY8" fmla="*/ 657939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550" h="657225">
                  <a:moveTo>
                    <a:pt x="870347" y="657939"/>
                  </a:moveTo>
                  <a:lnTo>
                    <a:pt x="110252" y="657939"/>
                  </a:lnTo>
                  <a:cubicBezTo>
                    <a:pt x="51197" y="657939"/>
                    <a:pt x="3572" y="610314"/>
                    <a:pt x="3572" y="551259"/>
                  </a:cubicBezTo>
                  <a:lnTo>
                    <a:pt x="3572" y="110252"/>
                  </a:lnTo>
                  <a:cubicBezTo>
                    <a:pt x="3572" y="51197"/>
                    <a:pt x="52149" y="3572"/>
                    <a:pt x="110252" y="3572"/>
                  </a:cubicBezTo>
                  <a:lnTo>
                    <a:pt x="870347" y="3572"/>
                  </a:lnTo>
                  <a:cubicBezTo>
                    <a:pt x="929402" y="3572"/>
                    <a:pt x="977027" y="52149"/>
                    <a:pt x="977027" y="110252"/>
                  </a:cubicBezTo>
                  <a:lnTo>
                    <a:pt x="977027" y="551259"/>
                  </a:lnTo>
                  <a:cubicBezTo>
                    <a:pt x="977979" y="610314"/>
                    <a:pt x="929402" y="657939"/>
                    <a:pt x="870347" y="657939"/>
                  </a:cubicBezTo>
                  <a:close/>
                </a:path>
              </a:pathLst>
            </a:custGeom>
            <a:noFill/>
            <a:ln w="4763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328">
              <a:extLst>
                <a:ext uri="{FF2B5EF4-FFF2-40B4-BE49-F238E27FC236}">
                  <a16:creationId xmlns:a16="http://schemas.microsoft.com/office/drawing/2014/main" id="{284B303E-145A-47CC-A16C-90D5CB917782}"/>
                </a:ext>
              </a:extLst>
            </p:cNvPr>
            <p:cNvSpPr/>
            <p:nvPr/>
          </p:nvSpPr>
          <p:spPr>
            <a:xfrm>
              <a:off x="248058" y="3285345"/>
              <a:ext cx="933450" cy="619125"/>
            </a:xfrm>
            <a:custGeom>
              <a:avLst/>
              <a:gdLst>
                <a:gd name="connsiteX0" fmla="*/ 845820 w 933450"/>
                <a:gd name="connsiteY0" fmla="*/ 609600 h 619125"/>
                <a:gd name="connsiteX1" fmla="*/ 95250 w 933450"/>
                <a:gd name="connsiteY1" fmla="*/ 609600 h 619125"/>
                <a:gd name="connsiteX2" fmla="*/ 14288 w 933450"/>
                <a:gd name="connsiteY2" fmla="*/ 528638 h 619125"/>
                <a:gd name="connsiteX3" fmla="*/ 14288 w 933450"/>
                <a:gd name="connsiteY3" fmla="*/ 95250 h 619125"/>
                <a:gd name="connsiteX4" fmla="*/ 95250 w 933450"/>
                <a:gd name="connsiteY4" fmla="*/ 14288 h 619125"/>
                <a:gd name="connsiteX5" fmla="*/ 846773 w 933450"/>
                <a:gd name="connsiteY5" fmla="*/ 14288 h 619125"/>
                <a:gd name="connsiteX6" fmla="*/ 927735 w 933450"/>
                <a:gd name="connsiteY6" fmla="*/ 95250 h 619125"/>
                <a:gd name="connsiteX7" fmla="*/ 927735 w 933450"/>
                <a:gd name="connsiteY7" fmla="*/ 528638 h 619125"/>
                <a:gd name="connsiteX8" fmla="*/ 845820 w 933450"/>
                <a:gd name="connsiteY8" fmla="*/ 60960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3450" h="619125">
                  <a:moveTo>
                    <a:pt x="845820" y="609600"/>
                  </a:moveTo>
                  <a:lnTo>
                    <a:pt x="95250" y="609600"/>
                  </a:lnTo>
                  <a:cubicBezTo>
                    <a:pt x="50483" y="609600"/>
                    <a:pt x="14288" y="573405"/>
                    <a:pt x="14288" y="528638"/>
                  </a:cubicBezTo>
                  <a:lnTo>
                    <a:pt x="14288" y="95250"/>
                  </a:lnTo>
                  <a:cubicBezTo>
                    <a:pt x="14288" y="50482"/>
                    <a:pt x="50483" y="14288"/>
                    <a:pt x="95250" y="14288"/>
                  </a:cubicBezTo>
                  <a:lnTo>
                    <a:pt x="846773" y="14288"/>
                  </a:lnTo>
                  <a:cubicBezTo>
                    <a:pt x="891540" y="14288"/>
                    <a:pt x="927735" y="50482"/>
                    <a:pt x="927735" y="95250"/>
                  </a:cubicBezTo>
                  <a:lnTo>
                    <a:pt x="927735" y="528638"/>
                  </a:lnTo>
                  <a:cubicBezTo>
                    <a:pt x="927735" y="573405"/>
                    <a:pt x="890588" y="609600"/>
                    <a:pt x="845820" y="60960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329">
              <a:extLst>
                <a:ext uri="{FF2B5EF4-FFF2-40B4-BE49-F238E27FC236}">
                  <a16:creationId xmlns:a16="http://schemas.microsoft.com/office/drawing/2014/main" id="{A0241851-645B-4A69-A194-140A56E70E7B}"/>
                </a:ext>
              </a:extLst>
            </p:cNvPr>
            <p:cNvSpPr/>
            <p:nvPr/>
          </p:nvSpPr>
          <p:spPr>
            <a:xfrm>
              <a:off x="372359" y="3349638"/>
              <a:ext cx="666750" cy="485775"/>
            </a:xfrm>
            <a:custGeom>
              <a:avLst/>
              <a:gdLst>
                <a:gd name="connsiteX0" fmla="*/ 140494 w 666750"/>
                <a:gd name="connsiteY0" fmla="*/ 478631 h 485775"/>
                <a:gd name="connsiteX1" fmla="*/ 140494 w 666750"/>
                <a:gd name="connsiteY1" fmla="*/ 354806 h 485775"/>
                <a:gd name="connsiteX2" fmla="*/ 111919 w 666750"/>
                <a:gd name="connsiteY2" fmla="*/ 354806 h 485775"/>
                <a:gd name="connsiteX3" fmla="*/ 55721 w 666750"/>
                <a:gd name="connsiteY3" fmla="*/ 298609 h 485775"/>
                <a:gd name="connsiteX4" fmla="*/ 55721 w 666750"/>
                <a:gd name="connsiteY4" fmla="*/ 237649 h 485775"/>
                <a:gd name="connsiteX5" fmla="*/ 7144 w 666750"/>
                <a:gd name="connsiteY5" fmla="*/ 173831 h 485775"/>
                <a:gd name="connsiteX6" fmla="*/ 36671 w 666750"/>
                <a:gd name="connsiteY6" fmla="*/ 118586 h 485775"/>
                <a:gd name="connsiteX7" fmla="*/ 40481 w 666750"/>
                <a:gd name="connsiteY7" fmla="*/ 115729 h 485775"/>
                <a:gd name="connsiteX8" fmla="*/ 58579 w 666750"/>
                <a:gd name="connsiteY8" fmla="*/ 143351 h 485775"/>
                <a:gd name="connsiteX9" fmla="*/ 54769 w 666750"/>
                <a:gd name="connsiteY9" fmla="*/ 146209 h 485775"/>
                <a:gd name="connsiteX10" fmla="*/ 40481 w 666750"/>
                <a:gd name="connsiteY10" fmla="*/ 172879 h 485775"/>
                <a:gd name="connsiteX11" fmla="*/ 72866 w 666750"/>
                <a:gd name="connsiteY11" fmla="*/ 205264 h 485775"/>
                <a:gd name="connsiteX12" fmla="*/ 105251 w 666750"/>
                <a:gd name="connsiteY12" fmla="*/ 172879 h 485775"/>
                <a:gd name="connsiteX13" fmla="*/ 90964 w 666750"/>
                <a:gd name="connsiteY13" fmla="*/ 146209 h 485775"/>
                <a:gd name="connsiteX14" fmla="*/ 87154 w 666750"/>
                <a:gd name="connsiteY14" fmla="*/ 143351 h 485775"/>
                <a:gd name="connsiteX15" fmla="*/ 104299 w 666750"/>
                <a:gd name="connsiteY15" fmla="*/ 117634 h 485775"/>
                <a:gd name="connsiteX16" fmla="*/ 108109 w 666750"/>
                <a:gd name="connsiteY16" fmla="*/ 120491 h 485775"/>
                <a:gd name="connsiteX17" fmla="*/ 137636 w 666750"/>
                <a:gd name="connsiteY17" fmla="*/ 175736 h 485775"/>
                <a:gd name="connsiteX18" fmla="*/ 89059 w 666750"/>
                <a:gd name="connsiteY18" fmla="*/ 239554 h 485775"/>
                <a:gd name="connsiteX19" fmla="*/ 89059 w 666750"/>
                <a:gd name="connsiteY19" fmla="*/ 300514 h 485775"/>
                <a:gd name="connsiteX20" fmla="*/ 111919 w 666750"/>
                <a:gd name="connsiteY20" fmla="*/ 323374 h 485775"/>
                <a:gd name="connsiteX21" fmla="*/ 140494 w 666750"/>
                <a:gd name="connsiteY21" fmla="*/ 323374 h 485775"/>
                <a:gd name="connsiteX22" fmla="*/ 140494 w 666750"/>
                <a:gd name="connsiteY22" fmla="*/ 170974 h 485775"/>
                <a:gd name="connsiteX23" fmla="*/ 230981 w 666750"/>
                <a:gd name="connsiteY23" fmla="*/ 67151 h 485775"/>
                <a:gd name="connsiteX24" fmla="*/ 230981 w 666750"/>
                <a:gd name="connsiteY24" fmla="*/ 7144 h 485775"/>
                <a:gd name="connsiteX25" fmla="*/ 456724 w 666750"/>
                <a:gd name="connsiteY25" fmla="*/ 7144 h 485775"/>
                <a:gd name="connsiteX26" fmla="*/ 456724 w 666750"/>
                <a:gd name="connsiteY26" fmla="*/ 62389 h 485775"/>
                <a:gd name="connsiteX27" fmla="*/ 534829 w 666750"/>
                <a:gd name="connsiteY27" fmla="*/ 167164 h 485775"/>
                <a:gd name="connsiteX28" fmla="*/ 564356 w 666750"/>
                <a:gd name="connsiteY28" fmla="*/ 118586 h 485775"/>
                <a:gd name="connsiteX29" fmla="*/ 568166 w 666750"/>
                <a:gd name="connsiteY29" fmla="*/ 115729 h 485775"/>
                <a:gd name="connsiteX30" fmla="*/ 586264 w 666750"/>
                <a:gd name="connsiteY30" fmla="*/ 143351 h 485775"/>
                <a:gd name="connsiteX31" fmla="*/ 582454 w 666750"/>
                <a:gd name="connsiteY31" fmla="*/ 146209 h 485775"/>
                <a:gd name="connsiteX32" fmla="*/ 568166 w 666750"/>
                <a:gd name="connsiteY32" fmla="*/ 172879 h 485775"/>
                <a:gd name="connsiteX33" fmla="*/ 600551 w 666750"/>
                <a:gd name="connsiteY33" fmla="*/ 205264 h 485775"/>
                <a:gd name="connsiteX34" fmla="*/ 632936 w 666750"/>
                <a:gd name="connsiteY34" fmla="*/ 172879 h 485775"/>
                <a:gd name="connsiteX35" fmla="*/ 618649 w 666750"/>
                <a:gd name="connsiteY35" fmla="*/ 146209 h 485775"/>
                <a:gd name="connsiteX36" fmla="*/ 614839 w 666750"/>
                <a:gd name="connsiteY36" fmla="*/ 143351 h 485775"/>
                <a:gd name="connsiteX37" fmla="*/ 632936 w 666750"/>
                <a:gd name="connsiteY37" fmla="*/ 115729 h 485775"/>
                <a:gd name="connsiteX38" fmla="*/ 636746 w 666750"/>
                <a:gd name="connsiteY38" fmla="*/ 118586 h 485775"/>
                <a:gd name="connsiteX39" fmla="*/ 666274 w 666750"/>
                <a:gd name="connsiteY39" fmla="*/ 173831 h 485775"/>
                <a:gd name="connsiteX40" fmla="*/ 617696 w 666750"/>
                <a:gd name="connsiteY40" fmla="*/ 237649 h 485775"/>
                <a:gd name="connsiteX41" fmla="*/ 617696 w 666750"/>
                <a:gd name="connsiteY41" fmla="*/ 298609 h 485775"/>
                <a:gd name="connsiteX42" fmla="*/ 561499 w 666750"/>
                <a:gd name="connsiteY42" fmla="*/ 354806 h 485775"/>
                <a:gd name="connsiteX43" fmla="*/ 536734 w 666750"/>
                <a:gd name="connsiteY43" fmla="*/ 354806 h 485775"/>
                <a:gd name="connsiteX44" fmla="*/ 536734 w 666750"/>
                <a:gd name="connsiteY44" fmla="*/ 478631 h 485775"/>
                <a:gd name="connsiteX45" fmla="*/ 140494 w 666750"/>
                <a:gd name="connsiteY45" fmla="*/ 478631 h 485775"/>
                <a:gd name="connsiteX46" fmla="*/ 561499 w 666750"/>
                <a:gd name="connsiteY46" fmla="*/ 321469 h 485775"/>
                <a:gd name="connsiteX47" fmla="*/ 584359 w 666750"/>
                <a:gd name="connsiteY47" fmla="*/ 298609 h 485775"/>
                <a:gd name="connsiteX48" fmla="*/ 584359 w 666750"/>
                <a:gd name="connsiteY48" fmla="*/ 237649 h 485775"/>
                <a:gd name="connsiteX49" fmla="*/ 536734 w 666750"/>
                <a:gd name="connsiteY49" fmla="*/ 188119 h 485775"/>
                <a:gd name="connsiteX50" fmla="*/ 536734 w 666750"/>
                <a:gd name="connsiteY50" fmla="*/ 321469 h 485775"/>
                <a:gd name="connsiteX51" fmla="*/ 561499 w 666750"/>
                <a:gd name="connsiteY51" fmla="*/ 321469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6750" h="485775">
                  <a:moveTo>
                    <a:pt x="140494" y="478631"/>
                  </a:moveTo>
                  <a:lnTo>
                    <a:pt x="140494" y="354806"/>
                  </a:lnTo>
                  <a:lnTo>
                    <a:pt x="111919" y="354806"/>
                  </a:lnTo>
                  <a:cubicBezTo>
                    <a:pt x="81439" y="354806"/>
                    <a:pt x="55721" y="330041"/>
                    <a:pt x="55721" y="298609"/>
                  </a:cubicBezTo>
                  <a:lnTo>
                    <a:pt x="55721" y="237649"/>
                  </a:lnTo>
                  <a:cubicBezTo>
                    <a:pt x="27146" y="230029"/>
                    <a:pt x="7144" y="204311"/>
                    <a:pt x="7144" y="173831"/>
                  </a:cubicBezTo>
                  <a:cubicBezTo>
                    <a:pt x="7144" y="151924"/>
                    <a:pt x="18574" y="130969"/>
                    <a:pt x="36671" y="118586"/>
                  </a:cubicBezTo>
                  <a:lnTo>
                    <a:pt x="40481" y="115729"/>
                  </a:lnTo>
                  <a:lnTo>
                    <a:pt x="58579" y="143351"/>
                  </a:lnTo>
                  <a:lnTo>
                    <a:pt x="54769" y="146209"/>
                  </a:lnTo>
                  <a:cubicBezTo>
                    <a:pt x="45244" y="151924"/>
                    <a:pt x="40481" y="162401"/>
                    <a:pt x="40481" y="172879"/>
                  </a:cubicBezTo>
                  <a:cubicBezTo>
                    <a:pt x="40481" y="190976"/>
                    <a:pt x="54769" y="205264"/>
                    <a:pt x="72866" y="205264"/>
                  </a:cubicBezTo>
                  <a:cubicBezTo>
                    <a:pt x="90964" y="205264"/>
                    <a:pt x="105251" y="190976"/>
                    <a:pt x="105251" y="172879"/>
                  </a:cubicBezTo>
                  <a:cubicBezTo>
                    <a:pt x="105251" y="162401"/>
                    <a:pt x="99536" y="151924"/>
                    <a:pt x="90964" y="146209"/>
                  </a:cubicBezTo>
                  <a:lnTo>
                    <a:pt x="87154" y="143351"/>
                  </a:lnTo>
                  <a:lnTo>
                    <a:pt x="104299" y="117634"/>
                  </a:lnTo>
                  <a:lnTo>
                    <a:pt x="108109" y="120491"/>
                  </a:lnTo>
                  <a:cubicBezTo>
                    <a:pt x="127159" y="132874"/>
                    <a:pt x="137636" y="152876"/>
                    <a:pt x="137636" y="175736"/>
                  </a:cubicBezTo>
                  <a:cubicBezTo>
                    <a:pt x="137636" y="205264"/>
                    <a:pt x="117634" y="231934"/>
                    <a:pt x="89059" y="239554"/>
                  </a:cubicBezTo>
                  <a:lnTo>
                    <a:pt x="89059" y="300514"/>
                  </a:lnTo>
                  <a:cubicBezTo>
                    <a:pt x="89059" y="312896"/>
                    <a:pt x="99536" y="323374"/>
                    <a:pt x="111919" y="323374"/>
                  </a:cubicBezTo>
                  <a:lnTo>
                    <a:pt x="140494" y="323374"/>
                  </a:lnTo>
                  <a:lnTo>
                    <a:pt x="140494" y="170974"/>
                  </a:lnTo>
                  <a:lnTo>
                    <a:pt x="230981" y="67151"/>
                  </a:lnTo>
                  <a:lnTo>
                    <a:pt x="230981" y="7144"/>
                  </a:lnTo>
                  <a:lnTo>
                    <a:pt x="456724" y="7144"/>
                  </a:lnTo>
                  <a:lnTo>
                    <a:pt x="456724" y="62389"/>
                  </a:lnTo>
                  <a:lnTo>
                    <a:pt x="534829" y="167164"/>
                  </a:lnTo>
                  <a:cubicBezTo>
                    <a:pt x="536734" y="147161"/>
                    <a:pt x="547211" y="130016"/>
                    <a:pt x="564356" y="118586"/>
                  </a:cubicBezTo>
                  <a:lnTo>
                    <a:pt x="568166" y="115729"/>
                  </a:lnTo>
                  <a:lnTo>
                    <a:pt x="586264" y="143351"/>
                  </a:lnTo>
                  <a:lnTo>
                    <a:pt x="582454" y="146209"/>
                  </a:lnTo>
                  <a:cubicBezTo>
                    <a:pt x="572929" y="151924"/>
                    <a:pt x="568166" y="162401"/>
                    <a:pt x="568166" y="172879"/>
                  </a:cubicBezTo>
                  <a:cubicBezTo>
                    <a:pt x="568166" y="190976"/>
                    <a:pt x="582454" y="205264"/>
                    <a:pt x="600551" y="205264"/>
                  </a:cubicBezTo>
                  <a:cubicBezTo>
                    <a:pt x="618649" y="205264"/>
                    <a:pt x="632936" y="190976"/>
                    <a:pt x="632936" y="172879"/>
                  </a:cubicBezTo>
                  <a:cubicBezTo>
                    <a:pt x="632936" y="162401"/>
                    <a:pt x="627221" y="151924"/>
                    <a:pt x="618649" y="146209"/>
                  </a:cubicBezTo>
                  <a:lnTo>
                    <a:pt x="614839" y="143351"/>
                  </a:lnTo>
                  <a:lnTo>
                    <a:pt x="632936" y="115729"/>
                  </a:lnTo>
                  <a:lnTo>
                    <a:pt x="636746" y="118586"/>
                  </a:lnTo>
                  <a:cubicBezTo>
                    <a:pt x="655796" y="130969"/>
                    <a:pt x="666274" y="150971"/>
                    <a:pt x="666274" y="173831"/>
                  </a:cubicBezTo>
                  <a:cubicBezTo>
                    <a:pt x="666274" y="203359"/>
                    <a:pt x="646271" y="230029"/>
                    <a:pt x="617696" y="237649"/>
                  </a:cubicBezTo>
                  <a:lnTo>
                    <a:pt x="617696" y="298609"/>
                  </a:lnTo>
                  <a:cubicBezTo>
                    <a:pt x="617696" y="329089"/>
                    <a:pt x="592931" y="354806"/>
                    <a:pt x="561499" y="354806"/>
                  </a:cubicBezTo>
                  <a:lnTo>
                    <a:pt x="536734" y="354806"/>
                  </a:lnTo>
                  <a:lnTo>
                    <a:pt x="536734" y="478631"/>
                  </a:lnTo>
                  <a:lnTo>
                    <a:pt x="140494" y="478631"/>
                  </a:lnTo>
                  <a:close/>
                  <a:moveTo>
                    <a:pt x="561499" y="321469"/>
                  </a:moveTo>
                  <a:cubicBezTo>
                    <a:pt x="573881" y="321469"/>
                    <a:pt x="584359" y="310991"/>
                    <a:pt x="584359" y="298609"/>
                  </a:cubicBezTo>
                  <a:lnTo>
                    <a:pt x="584359" y="237649"/>
                  </a:lnTo>
                  <a:cubicBezTo>
                    <a:pt x="560546" y="230981"/>
                    <a:pt x="541496" y="211931"/>
                    <a:pt x="536734" y="188119"/>
                  </a:cubicBezTo>
                  <a:lnTo>
                    <a:pt x="536734" y="321469"/>
                  </a:lnTo>
                  <a:lnTo>
                    <a:pt x="561499" y="3214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330">
              <a:extLst>
                <a:ext uri="{FF2B5EF4-FFF2-40B4-BE49-F238E27FC236}">
                  <a16:creationId xmlns:a16="http://schemas.microsoft.com/office/drawing/2014/main" id="{EBBDC670-673A-426F-920F-F2F06CF3A206}"/>
                </a:ext>
              </a:extLst>
            </p:cNvPr>
            <p:cNvSpPr/>
            <p:nvPr/>
          </p:nvSpPr>
          <p:spPr>
            <a:xfrm>
              <a:off x="368549" y="3344876"/>
              <a:ext cx="676275" cy="495300"/>
            </a:xfrm>
            <a:custGeom>
              <a:avLst/>
              <a:gdLst>
                <a:gd name="connsiteX0" fmla="*/ 455771 w 676275"/>
                <a:gd name="connsiteY0" fmla="*/ 16669 h 495300"/>
                <a:gd name="connsiteX1" fmla="*/ 455771 w 676275"/>
                <a:gd name="connsiteY1" fmla="*/ 69056 h 495300"/>
                <a:gd name="connsiteX2" fmla="*/ 534829 w 676275"/>
                <a:gd name="connsiteY2" fmla="*/ 175736 h 495300"/>
                <a:gd name="connsiteX3" fmla="*/ 534829 w 676275"/>
                <a:gd name="connsiteY3" fmla="*/ 330994 h 495300"/>
                <a:gd name="connsiteX4" fmla="*/ 565309 w 676275"/>
                <a:gd name="connsiteY4" fmla="*/ 330994 h 495300"/>
                <a:gd name="connsiteX5" fmla="*/ 592931 w 676275"/>
                <a:gd name="connsiteY5" fmla="*/ 303371 h 495300"/>
                <a:gd name="connsiteX6" fmla="*/ 592931 w 676275"/>
                <a:gd name="connsiteY6" fmla="*/ 238601 h 495300"/>
                <a:gd name="connsiteX7" fmla="*/ 544354 w 676275"/>
                <a:gd name="connsiteY7" fmla="*/ 178594 h 495300"/>
                <a:gd name="connsiteX8" fmla="*/ 571976 w 676275"/>
                <a:gd name="connsiteY8" fmla="*/ 128111 h 495300"/>
                <a:gd name="connsiteX9" fmla="*/ 585311 w 676275"/>
                <a:gd name="connsiteY9" fmla="*/ 148114 h 495300"/>
                <a:gd name="connsiteX10" fmla="*/ 568166 w 676275"/>
                <a:gd name="connsiteY10" fmla="*/ 178594 h 495300"/>
                <a:gd name="connsiteX11" fmla="*/ 605314 w 676275"/>
                <a:gd name="connsiteY11" fmla="*/ 215741 h 495300"/>
                <a:gd name="connsiteX12" fmla="*/ 642461 w 676275"/>
                <a:gd name="connsiteY12" fmla="*/ 178594 h 495300"/>
                <a:gd name="connsiteX13" fmla="*/ 625316 w 676275"/>
                <a:gd name="connsiteY13" fmla="*/ 148114 h 495300"/>
                <a:gd name="connsiteX14" fmla="*/ 638651 w 676275"/>
                <a:gd name="connsiteY14" fmla="*/ 128111 h 495300"/>
                <a:gd name="connsiteX15" fmla="*/ 666274 w 676275"/>
                <a:gd name="connsiteY15" fmla="*/ 178594 h 495300"/>
                <a:gd name="connsiteX16" fmla="*/ 617696 w 676275"/>
                <a:gd name="connsiteY16" fmla="*/ 238601 h 495300"/>
                <a:gd name="connsiteX17" fmla="*/ 617696 w 676275"/>
                <a:gd name="connsiteY17" fmla="*/ 303371 h 495300"/>
                <a:gd name="connsiteX18" fmla="*/ 566261 w 676275"/>
                <a:gd name="connsiteY18" fmla="*/ 354806 h 495300"/>
                <a:gd name="connsiteX19" fmla="*/ 536734 w 676275"/>
                <a:gd name="connsiteY19" fmla="*/ 354806 h 495300"/>
                <a:gd name="connsiteX20" fmla="*/ 536734 w 676275"/>
                <a:gd name="connsiteY20" fmla="*/ 478631 h 495300"/>
                <a:gd name="connsiteX21" fmla="*/ 149066 w 676275"/>
                <a:gd name="connsiteY21" fmla="*/ 478631 h 495300"/>
                <a:gd name="connsiteX22" fmla="*/ 149066 w 676275"/>
                <a:gd name="connsiteY22" fmla="*/ 354806 h 495300"/>
                <a:gd name="connsiteX23" fmla="*/ 115729 w 676275"/>
                <a:gd name="connsiteY23" fmla="*/ 354806 h 495300"/>
                <a:gd name="connsiteX24" fmla="*/ 64294 w 676275"/>
                <a:gd name="connsiteY24" fmla="*/ 303371 h 495300"/>
                <a:gd name="connsiteX25" fmla="*/ 64294 w 676275"/>
                <a:gd name="connsiteY25" fmla="*/ 238601 h 495300"/>
                <a:gd name="connsiteX26" fmla="*/ 15716 w 676275"/>
                <a:gd name="connsiteY26" fmla="*/ 178594 h 495300"/>
                <a:gd name="connsiteX27" fmla="*/ 43339 w 676275"/>
                <a:gd name="connsiteY27" fmla="*/ 128111 h 495300"/>
                <a:gd name="connsiteX28" fmla="*/ 56674 w 676275"/>
                <a:gd name="connsiteY28" fmla="*/ 148114 h 495300"/>
                <a:gd name="connsiteX29" fmla="*/ 39529 w 676275"/>
                <a:gd name="connsiteY29" fmla="*/ 178594 h 495300"/>
                <a:gd name="connsiteX30" fmla="*/ 76676 w 676275"/>
                <a:gd name="connsiteY30" fmla="*/ 215741 h 495300"/>
                <a:gd name="connsiteX31" fmla="*/ 113824 w 676275"/>
                <a:gd name="connsiteY31" fmla="*/ 178594 h 495300"/>
                <a:gd name="connsiteX32" fmla="*/ 96679 w 676275"/>
                <a:gd name="connsiteY32" fmla="*/ 148114 h 495300"/>
                <a:gd name="connsiteX33" fmla="*/ 110014 w 676275"/>
                <a:gd name="connsiteY33" fmla="*/ 128111 h 495300"/>
                <a:gd name="connsiteX34" fmla="*/ 137636 w 676275"/>
                <a:gd name="connsiteY34" fmla="*/ 178594 h 495300"/>
                <a:gd name="connsiteX35" fmla="*/ 89059 w 676275"/>
                <a:gd name="connsiteY35" fmla="*/ 238601 h 495300"/>
                <a:gd name="connsiteX36" fmla="*/ 89059 w 676275"/>
                <a:gd name="connsiteY36" fmla="*/ 303371 h 495300"/>
                <a:gd name="connsiteX37" fmla="*/ 116681 w 676275"/>
                <a:gd name="connsiteY37" fmla="*/ 330994 h 495300"/>
                <a:gd name="connsiteX38" fmla="*/ 150019 w 676275"/>
                <a:gd name="connsiteY38" fmla="*/ 330994 h 495300"/>
                <a:gd name="connsiteX39" fmla="*/ 150019 w 676275"/>
                <a:gd name="connsiteY39" fmla="*/ 175736 h 495300"/>
                <a:gd name="connsiteX40" fmla="*/ 240506 w 676275"/>
                <a:gd name="connsiteY40" fmla="*/ 71914 h 495300"/>
                <a:gd name="connsiteX41" fmla="*/ 240506 w 676275"/>
                <a:gd name="connsiteY41" fmla="*/ 16669 h 495300"/>
                <a:gd name="connsiteX42" fmla="*/ 455771 w 676275"/>
                <a:gd name="connsiteY42" fmla="*/ 16669 h 495300"/>
                <a:gd name="connsiteX43" fmla="*/ 465296 w 676275"/>
                <a:gd name="connsiteY43" fmla="*/ 7144 h 495300"/>
                <a:gd name="connsiteX44" fmla="*/ 455771 w 676275"/>
                <a:gd name="connsiteY44" fmla="*/ 7144 h 495300"/>
                <a:gd name="connsiteX45" fmla="*/ 239554 w 676275"/>
                <a:gd name="connsiteY45" fmla="*/ 7144 h 495300"/>
                <a:gd name="connsiteX46" fmla="*/ 230029 w 676275"/>
                <a:gd name="connsiteY46" fmla="*/ 7144 h 495300"/>
                <a:gd name="connsiteX47" fmla="*/ 230029 w 676275"/>
                <a:gd name="connsiteY47" fmla="*/ 16669 h 495300"/>
                <a:gd name="connsiteX48" fmla="*/ 230029 w 676275"/>
                <a:gd name="connsiteY48" fmla="*/ 68104 h 495300"/>
                <a:gd name="connsiteX49" fmla="*/ 145256 w 676275"/>
                <a:gd name="connsiteY49" fmla="*/ 165259 h 495300"/>
                <a:gd name="connsiteX50" fmla="*/ 114776 w 676275"/>
                <a:gd name="connsiteY50" fmla="*/ 120491 h 495300"/>
                <a:gd name="connsiteX51" fmla="*/ 107156 w 676275"/>
                <a:gd name="connsiteY51" fmla="*/ 115729 h 495300"/>
                <a:gd name="connsiteX52" fmla="*/ 102394 w 676275"/>
                <a:gd name="connsiteY52" fmla="*/ 123349 h 495300"/>
                <a:gd name="connsiteX53" fmla="*/ 89059 w 676275"/>
                <a:gd name="connsiteY53" fmla="*/ 143351 h 495300"/>
                <a:gd name="connsiteX54" fmla="*/ 83344 w 676275"/>
                <a:gd name="connsiteY54" fmla="*/ 150971 h 495300"/>
                <a:gd name="connsiteX55" fmla="*/ 90964 w 676275"/>
                <a:gd name="connsiteY55" fmla="*/ 155734 h 495300"/>
                <a:gd name="connsiteX56" fmla="*/ 103346 w 676275"/>
                <a:gd name="connsiteY56" fmla="*/ 178594 h 495300"/>
                <a:gd name="connsiteX57" fmla="*/ 75724 w 676275"/>
                <a:gd name="connsiteY57" fmla="*/ 206216 h 495300"/>
                <a:gd name="connsiteX58" fmla="*/ 48101 w 676275"/>
                <a:gd name="connsiteY58" fmla="*/ 178594 h 495300"/>
                <a:gd name="connsiteX59" fmla="*/ 60484 w 676275"/>
                <a:gd name="connsiteY59" fmla="*/ 155734 h 495300"/>
                <a:gd name="connsiteX60" fmla="*/ 68104 w 676275"/>
                <a:gd name="connsiteY60" fmla="*/ 150971 h 495300"/>
                <a:gd name="connsiteX61" fmla="*/ 63341 w 676275"/>
                <a:gd name="connsiteY61" fmla="*/ 143351 h 495300"/>
                <a:gd name="connsiteX62" fmla="*/ 50959 w 676275"/>
                <a:gd name="connsiteY62" fmla="*/ 123349 h 495300"/>
                <a:gd name="connsiteX63" fmla="*/ 46196 w 676275"/>
                <a:gd name="connsiteY63" fmla="*/ 115729 h 495300"/>
                <a:gd name="connsiteX64" fmla="*/ 38576 w 676275"/>
                <a:gd name="connsiteY64" fmla="*/ 120491 h 495300"/>
                <a:gd name="connsiteX65" fmla="*/ 7144 w 676275"/>
                <a:gd name="connsiteY65" fmla="*/ 179546 h 495300"/>
                <a:gd name="connsiteX66" fmla="*/ 55721 w 676275"/>
                <a:gd name="connsiteY66" fmla="*/ 246221 h 495300"/>
                <a:gd name="connsiteX67" fmla="*/ 55721 w 676275"/>
                <a:gd name="connsiteY67" fmla="*/ 303371 h 495300"/>
                <a:gd name="connsiteX68" fmla="*/ 116681 w 676275"/>
                <a:gd name="connsiteY68" fmla="*/ 364331 h 495300"/>
                <a:gd name="connsiteX69" fmla="*/ 140494 w 676275"/>
                <a:gd name="connsiteY69" fmla="*/ 364331 h 495300"/>
                <a:gd name="connsiteX70" fmla="*/ 140494 w 676275"/>
                <a:gd name="connsiteY70" fmla="*/ 478631 h 495300"/>
                <a:gd name="connsiteX71" fmla="*/ 140494 w 676275"/>
                <a:gd name="connsiteY71" fmla="*/ 488156 h 495300"/>
                <a:gd name="connsiteX72" fmla="*/ 150019 w 676275"/>
                <a:gd name="connsiteY72" fmla="*/ 488156 h 495300"/>
                <a:gd name="connsiteX73" fmla="*/ 536734 w 676275"/>
                <a:gd name="connsiteY73" fmla="*/ 488156 h 495300"/>
                <a:gd name="connsiteX74" fmla="*/ 546259 w 676275"/>
                <a:gd name="connsiteY74" fmla="*/ 488156 h 495300"/>
                <a:gd name="connsiteX75" fmla="*/ 546259 w 676275"/>
                <a:gd name="connsiteY75" fmla="*/ 478631 h 495300"/>
                <a:gd name="connsiteX76" fmla="*/ 546259 w 676275"/>
                <a:gd name="connsiteY76" fmla="*/ 364331 h 495300"/>
                <a:gd name="connsiteX77" fmla="*/ 565309 w 676275"/>
                <a:gd name="connsiteY77" fmla="*/ 364331 h 495300"/>
                <a:gd name="connsiteX78" fmla="*/ 626269 w 676275"/>
                <a:gd name="connsiteY78" fmla="*/ 303371 h 495300"/>
                <a:gd name="connsiteX79" fmla="*/ 626269 w 676275"/>
                <a:gd name="connsiteY79" fmla="*/ 246221 h 495300"/>
                <a:gd name="connsiteX80" fmla="*/ 674846 w 676275"/>
                <a:gd name="connsiteY80" fmla="*/ 179546 h 495300"/>
                <a:gd name="connsiteX81" fmla="*/ 643414 w 676275"/>
                <a:gd name="connsiteY81" fmla="*/ 120491 h 495300"/>
                <a:gd name="connsiteX82" fmla="*/ 635794 w 676275"/>
                <a:gd name="connsiteY82" fmla="*/ 115729 h 495300"/>
                <a:gd name="connsiteX83" fmla="*/ 631031 w 676275"/>
                <a:gd name="connsiteY83" fmla="*/ 123349 h 495300"/>
                <a:gd name="connsiteX84" fmla="*/ 617696 w 676275"/>
                <a:gd name="connsiteY84" fmla="*/ 143351 h 495300"/>
                <a:gd name="connsiteX85" fmla="*/ 611981 w 676275"/>
                <a:gd name="connsiteY85" fmla="*/ 150971 h 495300"/>
                <a:gd name="connsiteX86" fmla="*/ 619601 w 676275"/>
                <a:gd name="connsiteY86" fmla="*/ 155734 h 495300"/>
                <a:gd name="connsiteX87" fmla="*/ 631984 w 676275"/>
                <a:gd name="connsiteY87" fmla="*/ 179546 h 495300"/>
                <a:gd name="connsiteX88" fmla="*/ 604361 w 676275"/>
                <a:gd name="connsiteY88" fmla="*/ 207169 h 495300"/>
                <a:gd name="connsiteX89" fmla="*/ 576739 w 676275"/>
                <a:gd name="connsiteY89" fmla="*/ 179546 h 495300"/>
                <a:gd name="connsiteX90" fmla="*/ 589121 w 676275"/>
                <a:gd name="connsiteY90" fmla="*/ 156686 h 495300"/>
                <a:gd name="connsiteX91" fmla="*/ 596741 w 676275"/>
                <a:gd name="connsiteY91" fmla="*/ 151924 h 495300"/>
                <a:gd name="connsiteX92" fmla="*/ 591979 w 676275"/>
                <a:gd name="connsiteY92" fmla="*/ 144304 h 495300"/>
                <a:gd name="connsiteX93" fmla="*/ 578644 w 676275"/>
                <a:gd name="connsiteY93" fmla="*/ 124301 h 495300"/>
                <a:gd name="connsiteX94" fmla="*/ 573881 w 676275"/>
                <a:gd name="connsiteY94" fmla="*/ 116681 h 495300"/>
                <a:gd name="connsiteX95" fmla="*/ 566261 w 676275"/>
                <a:gd name="connsiteY95" fmla="*/ 121444 h 495300"/>
                <a:gd name="connsiteX96" fmla="*/ 536734 w 676275"/>
                <a:gd name="connsiteY96" fmla="*/ 162401 h 495300"/>
                <a:gd name="connsiteX97" fmla="*/ 466249 w 676275"/>
                <a:gd name="connsiteY97" fmla="*/ 67151 h 495300"/>
                <a:gd name="connsiteX98" fmla="*/ 466249 w 676275"/>
                <a:gd name="connsiteY98" fmla="*/ 16669 h 495300"/>
                <a:gd name="connsiteX99" fmla="*/ 466249 w 676275"/>
                <a:gd name="connsiteY99" fmla="*/ 7144 h 495300"/>
                <a:gd name="connsiteX100" fmla="*/ 465296 w 676275"/>
                <a:gd name="connsiteY100" fmla="*/ 7144 h 495300"/>
                <a:gd name="connsiteX101" fmla="*/ 97631 w 676275"/>
                <a:gd name="connsiteY101" fmla="*/ 246221 h 495300"/>
                <a:gd name="connsiteX102" fmla="*/ 139541 w 676275"/>
                <a:gd name="connsiteY102" fmla="*/ 210026 h 495300"/>
                <a:gd name="connsiteX103" fmla="*/ 139541 w 676275"/>
                <a:gd name="connsiteY103" fmla="*/ 321469 h 495300"/>
                <a:gd name="connsiteX104" fmla="*/ 115729 w 676275"/>
                <a:gd name="connsiteY104" fmla="*/ 321469 h 495300"/>
                <a:gd name="connsiteX105" fmla="*/ 97631 w 676275"/>
                <a:gd name="connsiteY105" fmla="*/ 303371 h 495300"/>
                <a:gd name="connsiteX106" fmla="*/ 97631 w 676275"/>
                <a:gd name="connsiteY106" fmla="*/ 246221 h 495300"/>
                <a:gd name="connsiteX107" fmla="*/ 97631 w 676275"/>
                <a:gd name="connsiteY107" fmla="*/ 246221 h 495300"/>
                <a:gd name="connsiteX108" fmla="*/ 545306 w 676275"/>
                <a:gd name="connsiteY108" fmla="*/ 321469 h 495300"/>
                <a:gd name="connsiteX109" fmla="*/ 545306 w 676275"/>
                <a:gd name="connsiteY109" fmla="*/ 216694 h 495300"/>
                <a:gd name="connsiteX110" fmla="*/ 583406 w 676275"/>
                <a:gd name="connsiteY110" fmla="*/ 246221 h 495300"/>
                <a:gd name="connsiteX111" fmla="*/ 583406 w 676275"/>
                <a:gd name="connsiteY111" fmla="*/ 303371 h 495300"/>
                <a:gd name="connsiteX112" fmla="*/ 565309 w 676275"/>
                <a:gd name="connsiteY112" fmla="*/ 321469 h 495300"/>
                <a:gd name="connsiteX113" fmla="*/ 545306 w 676275"/>
                <a:gd name="connsiteY113" fmla="*/ 321469 h 495300"/>
                <a:gd name="connsiteX114" fmla="*/ 545306 w 676275"/>
                <a:gd name="connsiteY114" fmla="*/ 321469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76275" h="495300">
                  <a:moveTo>
                    <a:pt x="455771" y="16669"/>
                  </a:moveTo>
                  <a:lnTo>
                    <a:pt x="455771" y="69056"/>
                  </a:lnTo>
                  <a:lnTo>
                    <a:pt x="534829" y="175736"/>
                  </a:lnTo>
                  <a:lnTo>
                    <a:pt x="534829" y="330994"/>
                  </a:lnTo>
                  <a:lnTo>
                    <a:pt x="565309" y="330994"/>
                  </a:lnTo>
                  <a:cubicBezTo>
                    <a:pt x="580549" y="330994"/>
                    <a:pt x="592931" y="318611"/>
                    <a:pt x="592931" y="303371"/>
                  </a:cubicBezTo>
                  <a:lnTo>
                    <a:pt x="592931" y="238601"/>
                  </a:lnTo>
                  <a:cubicBezTo>
                    <a:pt x="565309" y="232886"/>
                    <a:pt x="544354" y="208121"/>
                    <a:pt x="544354" y="178594"/>
                  </a:cubicBezTo>
                  <a:cubicBezTo>
                    <a:pt x="544354" y="157639"/>
                    <a:pt x="554831" y="138589"/>
                    <a:pt x="571976" y="128111"/>
                  </a:cubicBezTo>
                  <a:lnTo>
                    <a:pt x="585311" y="148114"/>
                  </a:lnTo>
                  <a:cubicBezTo>
                    <a:pt x="574834" y="154781"/>
                    <a:pt x="568166" y="166211"/>
                    <a:pt x="568166" y="178594"/>
                  </a:cubicBezTo>
                  <a:cubicBezTo>
                    <a:pt x="568166" y="198596"/>
                    <a:pt x="584359" y="215741"/>
                    <a:pt x="605314" y="215741"/>
                  </a:cubicBezTo>
                  <a:cubicBezTo>
                    <a:pt x="625316" y="215741"/>
                    <a:pt x="642461" y="199549"/>
                    <a:pt x="642461" y="178594"/>
                  </a:cubicBezTo>
                  <a:cubicBezTo>
                    <a:pt x="642461" y="166211"/>
                    <a:pt x="635794" y="154781"/>
                    <a:pt x="625316" y="148114"/>
                  </a:cubicBezTo>
                  <a:lnTo>
                    <a:pt x="638651" y="128111"/>
                  </a:lnTo>
                  <a:cubicBezTo>
                    <a:pt x="655796" y="139541"/>
                    <a:pt x="666274" y="158591"/>
                    <a:pt x="666274" y="178594"/>
                  </a:cubicBezTo>
                  <a:cubicBezTo>
                    <a:pt x="666274" y="208121"/>
                    <a:pt x="645319" y="232886"/>
                    <a:pt x="617696" y="238601"/>
                  </a:cubicBezTo>
                  <a:lnTo>
                    <a:pt x="617696" y="303371"/>
                  </a:lnTo>
                  <a:cubicBezTo>
                    <a:pt x="617696" y="331946"/>
                    <a:pt x="594836" y="354806"/>
                    <a:pt x="566261" y="354806"/>
                  </a:cubicBezTo>
                  <a:lnTo>
                    <a:pt x="536734" y="354806"/>
                  </a:lnTo>
                  <a:lnTo>
                    <a:pt x="536734" y="478631"/>
                  </a:lnTo>
                  <a:lnTo>
                    <a:pt x="149066" y="478631"/>
                  </a:lnTo>
                  <a:lnTo>
                    <a:pt x="149066" y="354806"/>
                  </a:lnTo>
                  <a:lnTo>
                    <a:pt x="115729" y="354806"/>
                  </a:lnTo>
                  <a:cubicBezTo>
                    <a:pt x="87154" y="354806"/>
                    <a:pt x="64294" y="331946"/>
                    <a:pt x="64294" y="303371"/>
                  </a:cubicBezTo>
                  <a:lnTo>
                    <a:pt x="64294" y="238601"/>
                  </a:lnTo>
                  <a:cubicBezTo>
                    <a:pt x="36671" y="232886"/>
                    <a:pt x="15716" y="208121"/>
                    <a:pt x="15716" y="178594"/>
                  </a:cubicBezTo>
                  <a:cubicBezTo>
                    <a:pt x="15716" y="157639"/>
                    <a:pt x="26194" y="138589"/>
                    <a:pt x="43339" y="128111"/>
                  </a:cubicBezTo>
                  <a:lnTo>
                    <a:pt x="56674" y="148114"/>
                  </a:lnTo>
                  <a:cubicBezTo>
                    <a:pt x="46196" y="154781"/>
                    <a:pt x="39529" y="166211"/>
                    <a:pt x="39529" y="178594"/>
                  </a:cubicBezTo>
                  <a:cubicBezTo>
                    <a:pt x="39529" y="198596"/>
                    <a:pt x="55721" y="215741"/>
                    <a:pt x="76676" y="215741"/>
                  </a:cubicBezTo>
                  <a:cubicBezTo>
                    <a:pt x="96679" y="215741"/>
                    <a:pt x="113824" y="199549"/>
                    <a:pt x="113824" y="178594"/>
                  </a:cubicBezTo>
                  <a:cubicBezTo>
                    <a:pt x="113824" y="166211"/>
                    <a:pt x="107156" y="154781"/>
                    <a:pt x="96679" y="148114"/>
                  </a:cubicBezTo>
                  <a:lnTo>
                    <a:pt x="110014" y="128111"/>
                  </a:lnTo>
                  <a:cubicBezTo>
                    <a:pt x="127159" y="139541"/>
                    <a:pt x="137636" y="158591"/>
                    <a:pt x="137636" y="178594"/>
                  </a:cubicBezTo>
                  <a:cubicBezTo>
                    <a:pt x="137636" y="208121"/>
                    <a:pt x="116681" y="232886"/>
                    <a:pt x="89059" y="238601"/>
                  </a:cubicBezTo>
                  <a:lnTo>
                    <a:pt x="89059" y="303371"/>
                  </a:lnTo>
                  <a:cubicBezTo>
                    <a:pt x="89059" y="318611"/>
                    <a:pt x="101441" y="330994"/>
                    <a:pt x="116681" y="330994"/>
                  </a:cubicBezTo>
                  <a:lnTo>
                    <a:pt x="150019" y="330994"/>
                  </a:lnTo>
                  <a:lnTo>
                    <a:pt x="150019" y="175736"/>
                  </a:lnTo>
                  <a:lnTo>
                    <a:pt x="240506" y="71914"/>
                  </a:lnTo>
                  <a:lnTo>
                    <a:pt x="240506" y="16669"/>
                  </a:lnTo>
                  <a:lnTo>
                    <a:pt x="455771" y="16669"/>
                  </a:lnTo>
                  <a:moveTo>
                    <a:pt x="465296" y="7144"/>
                  </a:moveTo>
                  <a:lnTo>
                    <a:pt x="455771" y="7144"/>
                  </a:lnTo>
                  <a:lnTo>
                    <a:pt x="239554" y="7144"/>
                  </a:lnTo>
                  <a:lnTo>
                    <a:pt x="230029" y="7144"/>
                  </a:lnTo>
                  <a:lnTo>
                    <a:pt x="230029" y="16669"/>
                  </a:lnTo>
                  <a:lnTo>
                    <a:pt x="230029" y="68104"/>
                  </a:lnTo>
                  <a:lnTo>
                    <a:pt x="145256" y="165259"/>
                  </a:lnTo>
                  <a:cubicBezTo>
                    <a:pt x="141446" y="147161"/>
                    <a:pt x="130969" y="130969"/>
                    <a:pt x="114776" y="120491"/>
                  </a:cubicBezTo>
                  <a:lnTo>
                    <a:pt x="107156" y="115729"/>
                  </a:lnTo>
                  <a:lnTo>
                    <a:pt x="102394" y="123349"/>
                  </a:lnTo>
                  <a:lnTo>
                    <a:pt x="89059" y="143351"/>
                  </a:lnTo>
                  <a:lnTo>
                    <a:pt x="83344" y="150971"/>
                  </a:lnTo>
                  <a:lnTo>
                    <a:pt x="90964" y="155734"/>
                  </a:lnTo>
                  <a:cubicBezTo>
                    <a:pt x="98584" y="160496"/>
                    <a:pt x="103346" y="169069"/>
                    <a:pt x="103346" y="178594"/>
                  </a:cubicBezTo>
                  <a:cubicBezTo>
                    <a:pt x="103346" y="193834"/>
                    <a:pt x="90964" y="206216"/>
                    <a:pt x="75724" y="206216"/>
                  </a:cubicBezTo>
                  <a:cubicBezTo>
                    <a:pt x="60484" y="206216"/>
                    <a:pt x="48101" y="193834"/>
                    <a:pt x="48101" y="178594"/>
                  </a:cubicBezTo>
                  <a:cubicBezTo>
                    <a:pt x="48101" y="169069"/>
                    <a:pt x="52864" y="160496"/>
                    <a:pt x="60484" y="155734"/>
                  </a:cubicBezTo>
                  <a:lnTo>
                    <a:pt x="68104" y="150971"/>
                  </a:lnTo>
                  <a:lnTo>
                    <a:pt x="63341" y="143351"/>
                  </a:lnTo>
                  <a:lnTo>
                    <a:pt x="50959" y="123349"/>
                  </a:lnTo>
                  <a:lnTo>
                    <a:pt x="46196" y="115729"/>
                  </a:lnTo>
                  <a:lnTo>
                    <a:pt x="38576" y="120491"/>
                  </a:lnTo>
                  <a:cubicBezTo>
                    <a:pt x="18574" y="133826"/>
                    <a:pt x="7144" y="155734"/>
                    <a:pt x="7144" y="179546"/>
                  </a:cubicBezTo>
                  <a:cubicBezTo>
                    <a:pt x="7144" y="210026"/>
                    <a:pt x="27146" y="237649"/>
                    <a:pt x="55721" y="246221"/>
                  </a:cubicBezTo>
                  <a:lnTo>
                    <a:pt x="55721" y="303371"/>
                  </a:lnTo>
                  <a:cubicBezTo>
                    <a:pt x="55721" y="336709"/>
                    <a:pt x="83344" y="364331"/>
                    <a:pt x="116681" y="364331"/>
                  </a:cubicBezTo>
                  <a:lnTo>
                    <a:pt x="140494" y="364331"/>
                  </a:lnTo>
                  <a:lnTo>
                    <a:pt x="140494" y="478631"/>
                  </a:lnTo>
                  <a:lnTo>
                    <a:pt x="140494" y="488156"/>
                  </a:lnTo>
                  <a:lnTo>
                    <a:pt x="150019" y="488156"/>
                  </a:lnTo>
                  <a:lnTo>
                    <a:pt x="536734" y="488156"/>
                  </a:lnTo>
                  <a:lnTo>
                    <a:pt x="546259" y="488156"/>
                  </a:lnTo>
                  <a:lnTo>
                    <a:pt x="546259" y="478631"/>
                  </a:lnTo>
                  <a:lnTo>
                    <a:pt x="546259" y="364331"/>
                  </a:lnTo>
                  <a:lnTo>
                    <a:pt x="565309" y="364331"/>
                  </a:lnTo>
                  <a:cubicBezTo>
                    <a:pt x="598646" y="364331"/>
                    <a:pt x="626269" y="336709"/>
                    <a:pt x="626269" y="303371"/>
                  </a:cubicBezTo>
                  <a:lnTo>
                    <a:pt x="626269" y="246221"/>
                  </a:lnTo>
                  <a:cubicBezTo>
                    <a:pt x="654844" y="236696"/>
                    <a:pt x="674846" y="210026"/>
                    <a:pt x="674846" y="179546"/>
                  </a:cubicBezTo>
                  <a:cubicBezTo>
                    <a:pt x="674846" y="155734"/>
                    <a:pt x="662464" y="133826"/>
                    <a:pt x="643414" y="120491"/>
                  </a:cubicBezTo>
                  <a:lnTo>
                    <a:pt x="635794" y="115729"/>
                  </a:lnTo>
                  <a:lnTo>
                    <a:pt x="631031" y="123349"/>
                  </a:lnTo>
                  <a:lnTo>
                    <a:pt x="617696" y="143351"/>
                  </a:lnTo>
                  <a:lnTo>
                    <a:pt x="611981" y="150971"/>
                  </a:lnTo>
                  <a:lnTo>
                    <a:pt x="619601" y="155734"/>
                  </a:lnTo>
                  <a:cubicBezTo>
                    <a:pt x="627221" y="161449"/>
                    <a:pt x="631984" y="170021"/>
                    <a:pt x="631984" y="179546"/>
                  </a:cubicBezTo>
                  <a:cubicBezTo>
                    <a:pt x="631984" y="194786"/>
                    <a:pt x="619601" y="207169"/>
                    <a:pt x="604361" y="207169"/>
                  </a:cubicBezTo>
                  <a:cubicBezTo>
                    <a:pt x="589121" y="207169"/>
                    <a:pt x="576739" y="194786"/>
                    <a:pt x="576739" y="179546"/>
                  </a:cubicBezTo>
                  <a:cubicBezTo>
                    <a:pt x="576739" y="170021"/>
                    <a:pt x="581501" y="161449"/>
                    <a:pt x="589121" y="156686"/>
                  </a:cubicBezTo>
                  <a:lnTo>
                    <a:pt x="596741" y="151924"/>
                  </a:lnTo>
                  <a:lnTo>
                    <a:pt x="591979" y="144304"/>
                  </a:lnTo>
                  <a:lnTo>
                    <a:pt x="578644" y="124301"/>
                  </a:lnTo>
                  <a:lnTo>
                    <a:pt x="573881" y="116681"/>
                  </a:lnTo>
                  <a:lnTo>
                    <a:pt x="566261" y="121444"/>
                  </a:lnTo>
                  <a:cubicBezTo>
                    <a:pt x="551021" y="130969"/>
                    <a:pt x="541496" y="146209"/>
                    <a:pt x="536734" y="162401"/>
                  </a:cubicBezTo>
                  <a:lnTo>
                    <a:pt x="466249" y="67151"/>
                  </a:lnTo>
                  <a:lnTo>
                    <a:pt x="466249" y="16669"/>
                  </a:lnTo>
                  <a:lnTo>
                    <a:pt x="466249" y="7144"/>
                  </a:lnTo>
                  <a:lnTo>
                    <a:pt x="465296" y="7144"/>
                  </a:lnTo>
                  <a:close/>
                  <a:moveTo>
                    <a:pt x="97631" y="246221"/>
                  </a:moveTo>
                  <a:cubicBezTo>
                    <a:pt x="115729" y="240506"/>
                    <a:pt x="130969" y="227171"/>
                    <a:pt x="139541" y="210026"/>
                  </a:cubicBezTo>
                  <a:lnTo>
                    <a:pt x="139541" y="321469"/>
                  </a:lnTo>
                  <a:lnTo>
                    <a:pt x="115729" y="321469"/>
                  </a:lnTo>
                  <a:cubicBezTo>
                    <a:pt x="106204" y="321469"/>
                    <a:pt x="97631" y="313849"/>
                    <a:pt x="97631" y="303371"/>
                  </a:cubicBezTo>
                  <a:lnTo>
                    <a:pt x="97631" y="246221"/>
                  </a:lnTo>
                  <a:lnTo>
                    <a:pt x="97631" y="246221"/>
                  </a:lnTo>
                  <a:close/>
                  <a:moveTo>
                    <a:pt x="545306" y="321469"/>
                  </a:moveTo>
                  <a:lnTo>
                    <a:pt x="545306" y="216694"/>
                  </a:lnTo>
                  <a:cubicBezTo>
                    <a:pt x="553879" y="230029"/>
                    <a:pt x="567214" y="241459"/>
                    <a:pt x="583406" y="246221"/>
                  </a:cubicBezTo>
                  <a:lnTo>
                    <a:pt x="583406" y="303371"/>
                  </a:lnTo>
                  <a:cubicBezTo>
                    <a:pt x="583406" y="312896"/>
                    <a:pt x="575786" y="321469"/>
                    <a:pt x="565309" y="321469"/>
                  </a:cubicBezTo>
                  <a:lnTo>
                    <a:pt x="545306" y="321469"/>
                  </a:lnTo>
                  <a:lnTo>
                    <a:pt x="545306" y="32146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331">
              <a:extLst>
                <a:ext uri="{FF2B5EF4-FFF2-40B4-BE49-F238E27FC236}">
                  <a16:creationId xmlns:a16="http://schemas.microsoft.com/office/drawing/2014/main" id="{6F276E90-1380-4597-AAE0-DB96C86955BD}"/>
                </a:ext>
              </a:extLst>
            </p:cNvPr>
            <p:cNvSpPr/>
            <p:nvPr/>
          </p:nvSpPr>
          <p:spPr>
            <a:xfrm>
              <a:off x="674302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332">
              <a:extLst>
                <a:ext uri="{FF2B5EF4-FFF2-40B4-BE49-F238E27FC236}">
                  <a16:creationId xmlns:a16="http://schemas.microsoft.com/office/drawing/2014/main" id="{E83790AD-B990-4FC3-80B7-C36D5D643D91}"/>
                </a:ext>
              </a:extLst>
            </p:cNvPr>
            <p:cNvSpPr/>
            <p:nvPr/>
          </p:nvSpPr>
          <p:spPr>
            <a:xfrm>
              <a:off x="669539" y="3686823"/>
              <a:ext cx="57150" cy="57150"/>
            </a:xfrm>
            <a:custGeom>
              <a:avLst/>
              <a:gdLst>
                <a:gd name="connsiteX0" fmla="*/ 39529 w 57150"/>
                <a:gd name="connsiteY0" fmla="*/ 16669 h 57150"/>
                <a:gd name="connsiteX1" fmla="*/ 39529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39529 w 57150"/>
                <a:gd name="connsiteY4" fmla="*/ 16669 h 57150"/>
                <a:gd name="connsiteX5" fmla="*/ 49054 w 57150"/>
                <a:gd name="connsiteY5" fmla="*/ 7144 h 57150"/>
                <a:gd name="connsiteX6" fmla="*/ 39529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49054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39529" y="16669"/>
                  </a:moveTo>
                  <a:lnTo>
                    <a:pt x="39529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39529" y="16669"/>
                  </a:lnTo>
                  <a:moveTo>
                    <a:pt x="49054" y="7144"/>
                  </a:moveTo>
                  <a:lnTo>
                    <a:pt x="39529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49054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333">
              <a:extLst>
                <a:ext uri="{FF2B5EF4-FFF2-40B4-BE49-F238E27FC236}">
                  <a16:creationId xmlns:a16="http://schemas.microsoft.com/office/drawing/2014/main" id="{F7943788-21F3-4412-AFA7-23E6CC480CE1}"/>
                </a:ext>
              </a:extLst>
            </p:cNvPr>
            <p:cNvSpPr/>
            <p:nvPr/>
          </p:nvSpPr>
          <p:spPr>
            <a:xfrm>
              <a:off x="634297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334">
              <a:extLst>
                <a:ext uri="{FF2B5EF4-FFF2-40B4-BE49-F238E27FC236}">
                  <a16:creationId xmlns:a16="http://schemas.microsoft.com/office/drawing/2014/main" id="{63EF1F36-EE32-4B20-936A-24255D5B2140}"/>
                </a:ext>
              </a:extLst>
            </p:cNvPr>
            <p:cNvSpPr/>
            <p:nvPr/>
          </p:nvSpPr>
          <p:spPr>
            <a:xfrm>
              <a:off x="629534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335">
              <a:extLst>
                <a:ext uri="{FF2B5EF4-FFF2-40B4-BE49-F238E27FC236}">
                  <a16:creationId xmlns:a16="http://schemas.microsoft.com/office/drawing/2014/main" id="{FFCFEB75-8F64-4181-B419-A97E3AB51A2F}"/>
                </a:ext>
              </a:extLst>
            </p:cNvPr>
            <p:cNvSpPr/>
            <p:nvPr/>
          </p:nvSpPr>
          <p:spPr>
            <a:xfrm>
              <a:off x="595244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336">
              <a:extLst>
                <a:ext uri="{FF2B5EF4-FFF2-40B4-BE49-F238E27FC236}">
                  <a16:creationId xmlns:a16="http://schemas.microsoft.com/office/drawing/2014/main" id="{B02F26EC-3A29-4DA2-AA2C-B13D6669A846}"/>
                </a:ext>
              </a:extLst>
            </p:cNvPr>
            <p:cNvSpPr/>
            <p:nvPr/>
          </p:nvSpPr>
          <p:spPr>
            <a:xfrm>
              <a:off x="589529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337">
              <a:extLst>
                <a:ext uri="{FF2B5EF4-FFF2-40B4-BE49-F238E27FC236}">
                  <a16:creationId xmlns:a16="http://schemas.microsoft.com/office/drawing/2014/main" id="{37168BC0-E674-4C34-ACB5-8E0C7C56E301}"/>
                </a:ext>
              </a:extLst>
            </p:cNvPr>
            <p:cNvSpPr/>
            <p:nvPr/>
          </p:nvSpPr>
          <p:spPr>
            <a:xfrm>
              <a:off x="555239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338">
              <a:extLst>
                <a:ext uri="{FF2B5EF4-FFF2-40B4-BE49-F238E27FC236}">
                  <a16:creationId xmlns:a16="http://schemas.microsoft.com/office/drawing/2014/main" id="{F69A99F7-9E97-48A3-9376-D48E9B8225E0}"/>
                </a:ext>
              </a:extLst>
            </p:cNvPr>
            <p:cNvSpPr/>
            <p:nvPr/>
          </p:nvSpPr>
          <p:spPr>
            <a:xfrm>
              <a:off x="550477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340">
              <a:extLst>
                <a:ext uri="{FF2B5EF4-FFF2-40B4-BE49-F238E27FC236}">
                  <a16:creationId xmlns:a16="http://schemas.microsoft.com/office/drawing/2014/main" id="{68218293-E364-44BF-8E62-FECB44B9ED10}"/>
                </a:ext>
              </a:extLst>
            </p:cNvPr>
            <p:cNvSpPr/>
            <p:nvPr/>
          </p:nvSpPr>
          <p:spPr>
            <a:xfrm>
              <a:off x="679064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341">
              <a:extLst>
                <a:ext uri="{FF2B5EF4-FFF2-40B4-BE49-F238E27FC236}">
                  <a16:creationId xmlns:a16="http://schemas.microsoft.com/office/drawing/2014/main" id="{08ECCCF4-DAB8-45BE-92FD-36CFBE6571B2}"/>
                </a:ext>
              </a:extLst>
            </p:cNvPr>
            <p:cNvSpPr/>
            <p:nvPr/>
          </p:nvSpPr>
          <p:spPr>
            <a:xfrm>
              <a:off x="640012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342">
              <a:extLst>
                <a:ext uri="{FF2B5EF4-FFF2-40B4-BE49-F238E27FC236}">
                  <a16:creationId xmlns:a16="http://schemas.microsoft.com/office/drawing/2014/main" id="{98C6D848-FAAE-4450-9D58-A4AEAE88BCEB}"/>
                </a:ext>
              </a:extLst>
            </p:cNvPr>
            <p:cNvSpPr/>
            <p:nvPr/>
          </p:nvSpPr>
          <p:spPr>
            <a:xfrm>
              <a:off x="600007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343">
              <a:extLst>
                <a:ext uri="{FF2B5EF4-FFF2-40B4-BE49-F238E27FC236}">
                  <a16:creationId xmlns:a16="http://schemas.microsoft.com/office/drawing/2014/main" id="{9E04A56D-017E-4D94-87A9-16650FF6ED59}"/>
                </a:ext>
              </a:extLst>
            </p:cNvPr>
            <p:cNvSpPr/>
            <p:nvPr/>
          </p:nvSpPr>
          <p:spPr>
            <a:xfrm>
              <a:off x="560954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344">
              <a:extLst>
                <a:ext uri="{FF2B5EF4-FFF2-40B4-BE49-F238E27FC236}">
                  <a16:creationId xmlns:a16="http://schemas.microsoft.com/office/drawing/2014/main" id="{8BF6CF84-F6FC-4D5B-8A21-6472977F30AD}"/>
                </a:ext>
              </a:extLst>
            </p:cNvPr>
            <p:cNvSpPr/>
            <p:nvPr/>
          </p:nvSpPr>
          <p:spPr>
            <a:xfrm>
              <a:off x="538094" y="3526803"/>
              <a:ext cx="219075" cy="276225"/>
            </a:xfrm>
            <a:custGeom>
              <a:avLst/>
              <a:gdLst>
                <a:gd name="connsiteX0" fmla="*/ 7144 w 219075"/>
                <a:gd name="connsiteY0" fmla="*/ 7144 h 276225"/>
                <a:gd name="connsiteX1" fmla="*/ 220504 w 219075"/>
                <a:gd name="connsiteY1" fmla="*/ 7144 h 276225"/>
                <a:gd name="connsiteX2" fmla="*/ 220504 w 219075"/>
                <a:gd name="connsiteY2" fmla="*/ 276701 h 276225"/>
                <a:gd name="connsiteX3" fmla="*/ 7144 w 219075"/>
                <a:gd name="connsiteY3" fmla="*/ 276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76225">
                  <a:moveTo>
                    <a:pt x="7144" y="7144"/>
                  </a:moveTo>
                  <a:lnTo>
                    <a:pt x="220504" y="7144"/>
                  </a:lnTo>
                  <a:lnTo>
                    <a:pt x="220504" y="276701"/>
                  </a:lnTo>
                  <a:lnTo>
                    <a:pt x="7144" y="276701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345">
              <a:extLst>
                <a:ext uri="{FF2B5EF4-FFF2-40B4-BE49-F238E27FC236}">
                  <a16:creationId xmlns:a16="http://schemas.microsoft.com/office/drawing/2014/main" id="{5F2ED9AB-BF70-4FA4-9914-73EAF09107DE}"/>
                </a:ext>
              </a:extLst>
            </p:cNvPr>
            <p:cNvSpPr/>
            <p:nvPr/>
          </p:nvSpPr>
          <p:spPr>
            <a:xfrm>
              <a:off x="563812" y="3559188"/>
              <a:ext cx="171450" cy="133350"/>
            </a:xfrm>
            <a:custGeom>
              <a:avLst/>
              <a:gdLst>
                <a:gd name="connsiteX0" fmla="*/ 30956 w 171450"/>
                <a:gd name="connsiteY0" fmla="*/ 126206 h 133350"/>
                <a:gd name="connsiteX1" fmla="*/ 143351 w 171450"/>
                <a:gd name="connsiteY1" fmla="*/ 126206 h 133350"/>
                <a:gd name="connsiteX2" fmla="*/ 167164 w 171450"/>
                <a:gd name="connsiteY2" fmla="*/ 102394 h 133350"/>
                <a:gd name="connsiteX3" fmla="*/ 167164 w 171450"/>
                <a:gd name="connsiteY3" fmla="*/ 30956 h 133350"/>
                <a:gd name="connsiteX4" fmla="*/ 143351 w 171450"/>
                <a:gd name="connsiteY4" fmla="*/ 7144 h 133350"/>
                <a:gd name="connsiteX5" fmla="*/ 30956 w 171450"/>
                <a:gd name="connsiteY5" fmla="*/ 7144 h 133350"/>
                <a:gd name="connsiteX6" fmla="*/ 7144 w 171450"/>
                <a:gd name="connsiteY6" fmla="*/ 30956 h 133350"/>
                <a:gd name="connsiteX7" fmla="*/ 7144 w 171450"/>
                <a:gd name="connsiteY7" fmla="*/ 102394 h 133350"/>
                <a:gd name="connsiteX8" fmla="*/ 30956 w 171450"/>
                <a:gd name="connsiteY8" fmla="*/ 12620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33350">
                  <a:moveTo>
                    <a:pt x="30956" y="126206"/>
                  </a:moveTo>
                  <a:lnTo>
                    <a:pt x="143351" y="126206"/>
                  </a:lnTo>
                  <a:cubicBezTo>
                    <a:pt x="156686" y="126206"/>
                    <a:pt x="167164" y="115729"/>
                    <a:pt x="167164" y="102394"/>
                  </a:cubicBezTo>
                  <a:lnTo>
                    <a:pt x="167164" y="30956"/>
                  </a:lnTo>
                  <a:cubicBezTo>
                    <a:pt x="167164" y="17621"/>
                    <a:pt x="156686" y="7144"/>
                    <a:pt x="143351" y="7144"/>
                  </a:cubicBezTo>
                  <a:lnTo>
                    <a:pt x="30956" y="7144"/>
                  </a:lnTo>
                  <a:cubicBezTo>
                    <a:pt x="17621" y="7144"/>
                    <a:pt x="7144" y="17621"/>
                    <a:pt x="7144" y="30956"/>
                  </a:cubicBezTo>
                  <a:lnTo>
                    <a:pt x="7144" y="102394"/>
                  </a:lnTo>
                  <a:cubicBezTo>
                    <a:pt x="7144" y="115729"/>
                    <a:pt x="17621" y="126206"/>
                    <a:pt x="30956" y="12620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346">
              <a:extLst>
                <a:ext uri="{FF2B5EF4-FFF2-40B4-BE49-F238E27FC236}">
                  <a16:creationId xmlns:a16="http://schemas.microsoft.com/office/drawing/2014/main" id="{85A7839F-3E42-4D31-994F-181D1D760EB2}"/>
                </a:ext>
              </a:extLst>
            </p:cNvPr>
            <p:cNvSpPr/>
            <p:nvPr/>
          </p:nvSpPr>
          <p:spPr>
            <a:xfrm>
              <a:off x="656204" y="3585858"/>
              <a:ext cx="38100" cy="76200"/>
            </a:xfrm>
            <a:custGeom>
              <a:avLst/>
              <a:gdLst>
                <a:gd name="connsiteX0" fmla="*/ 7144 w 38100"/>
                <a:gd name="connsiteY0" fmla="*/ 18574 h 76200"/>
                <a:gd name="connsiteX1" fmla="*/ 18574 w 38100"/>
                <a:gd name="connsiteY1" fmla="*/ 7144 h 76200"/>
                <a:gd name="connsiteX2" fmla="*/ 24289 w 38100"/>
                <a:gd name="connsiteY2" fmla="*/ 7144 h 76200"/>
                <a:gd name="connsiteX3" fmla="*/ 35719 w 38100"/>
                <a:gd name="connsiteY3" fmla="*/ 18574 h 76200"/>
                <a:gd name="connsiteX4" fmla="*/ 35719 w 38100"/>
                <a:gd name="connsiteY4" fmla="*/ 61436 h 76200"/>
                <a:gd name="connsiteX5" fmla="*/ 24289 w 38100"/>
                <a:gd name="connsiteY5" fmla="*/ 72866 h 76200"/>
                <a:gd name="connsiteX6" fmla="*/ 18574 w 38100"/>
                <a:gd name="connsiteY6" fmla="*/ 72866 h 76200"/>
                <a:gd name="connsiteX7" fmla="*/ 7144 w 38100"/>
                <a:gd name="connsiteY7" fmla="*/ 61436 h 76200"/>
                <a:gd name="connsiteX8" fmla="*/ 7144 w 38100"/>
                <a:gd name="connsiteY8" fmla="*/ 185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76200">
                  <a:moveTo>
                    <a:pt x="7144" y="18574"/>
                  </a:moveTo>
                  <a:cubicBezTo>
                    <a:pt x="7144" y="11906"/>
                    <a:pt x="11906" y="7144"/>
                    <a:pt x="18574" y="7144"/>
                  </a:cubicBezTo>
                  <a:lnTo>
                    <a:pt x="24289" y="7144"/>
                  </a:lnTo>
                  <a:cubicBezTo>
                    <a:pt x="30956" y="7144"/>
                    <a:pt x="35719" y="11906"/>
                    <a:pt x="35719" y="18574"/>
                  </a:cubicBezTo>
                  <a:lnTo>
                    <a:pt x="35719" y="61436"/>
                  </a:lnTo>
                  <a:cubicBezTo>
                    <a:pt x="35719" y="68104"/>
                    <a:pt x="30956" y="72866"/>
                    <a:pt x="24289" y="72866"/>
                  </a:cubicBezTo>
                  <a:lnTo>
                    <a:pt x="18574" y="72866"/>
                  </a:lnTo>
                  <a:cubicBezTo>
                    <a:pt x="11906" y="72866"/>
                    <a:pt x="7144" y="68104"/>
                    <a:pt x="7144" y="61436"/>
                  </a:cubicBezTo>
                  <a:lnTo>
                    <a:pt x="7144" y="1857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347">
              <a:extLst>
                <a:ext uri="{FF2B5EF4-FFF2-40B4-BE49-F238E27FC236}">
                  <a16:creationId xmlns:a16="http://schemas.microsoft.com/office/drawing/2014/main" id="{B311D8B4-0814-4111-B359-04E4806D404D}"/>
                </a:ext>
              </a:extLst>
            </p:cNvPr>
            <p:cNvSpPr/>
            <p:nvPr/>
          </p:nvSpPr>
          <p:spPr>
            <a:xfrm>
              <a:off x="601912" y="3585858"/>
              <a:ext cx="38100" cy="76200"/>
            </a:xfrm>
            <a:custGeom>
              <a:avLst/>
              <a:gdLst>
                <a:gd name="connsiteX0" fmla="*/ 7144 w 38100"/>
                <a:gd name="connsiteY0" fmla="*/ 18574 h 76200"/>
                <a:gd name="connsiteX1" fmla="*/ 18574 w 38100"/>
                <a:gd name="connsiteY1" fmla="*/ 7144 h 76200"/>
                <a:gd name="connsiteX2" fmla="*/ 24289 w 38100"/>
                <a:gd name="connsiteY2" fmla="*/ 7144 h 76200"/>
                <a:gd name="connsiteX3" fmla="*/ 35719 w 38100"/>
                <a:gd name="connsiteY3" fmla="*/ 18574 h 76200"/>
                <a:gd name="connsiteX4" fmla="*/ 35719 w 38100"/>
                <a:gd name="connsiteY4" fmla="*/ 61436 h 76200"/>
                <a:gd name="connsiteX5" fmla="*/ 24289 w 38100"/>
                <a:gd name="connsiteY5" fmla="*/ 72866 h 76200"/>
                <a:gd name="connsiteX6" fmla="*/ 18574 w 38100"/>
                <a:gd name="connsiteY6" fmla="*/ 72866 h 76200"/>
                <a:gd name="connsiteX7" fmla="*/ 7144 w 38100"/>
                <a:gd name="connsiteY7" fmla="*/ 61436 h 76200"/>
                <a:gd name="connsiteX8" fmla="*/ 7144 w 38100"/>
                <a:gd name="connsiteY8" fmla="*/ 185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76200">
                  <a:moveTo>
                    <a:pt x="7144" y="18574"/>
                  </a:moveTo>
                  <a:cubicBezTo>
                    <a:pt x="7144" y="11906"/>
                    <a:pt x="11906" y="7144"/>
                    <a:pt x="18574" y="7144"/>
                  </a:cubicBezTo>
                  <a:lnTo>
                    <a:pt x="24289" y="7144"/>
                  </a:lnTo>
                  <a:cubicBezTo>
                    <a:pt x="30956" y="7144"/>
                    <a:pt x="35719" y="11906"/>
                    <a:pt x="35719" y="18574"/>
                  </a:cubicBezTo>
                  <a:lnTo>
                    <a:pt x="35719" y="61436"/>
                  </a:lnTo>
                  <a:cubicBezTo>
                    <a:pt x="35719" y="68104"/>
                    <a:pt x="30956" y="72866"/>
                    <a:pt x="24289" y="72866"/>
                  </a:cubicBezTo>
                  <a:lnTo>
                    <a:pt x="18574" y="72866"/>
                  </a:lnTo>
                  <a:cubicBezTo>
                    <a:pt x="11906" y="72866"/>
                    <a:pt x="7144" y="68104"/>
                    <a:pt x="7144" y="61436"/>
                  </a:cubicBezTo>
                  <a:lnTo>
                    <a:pt x="7144" y="1857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348">
              <a:extLst>
                <a:ext uri="{FF2B5EF4-FFF2-40B4-BE49-F238E27FC236}">
                  <a16:creationId xmlns:a16="http://schemas.microsoft.com/office/drawing/2014/main" id="{85B04CBC-AFF6-45B5-B6EB-FA42B7AE4230}"/>
                </a:ext>
              </a:extLst>
            </p:cNvPr>
            <p:cNvSpPr/>
            <p:nvPr/>
          </p:nvSpPr>
          <p:spPr>
            <a:xfrm>
              <a:off x="625724" y="3374403"/>
              <a:ext cx="180975" cy="47625"/>
            </a:xfrm>
            <a:custGeom>
              <a:avLst/>
              <a:gdLst>
                <a:gd name="connsiteX0" fmla="*/ 7144 w 180975"/>
                <a:gd name="connsiteY0" fmla="*/ 7144 h 47625"/>
                <a:gd name="connsiteX1" fmla="*/ 181451 w 180975"/>
                <a:gd name="connsiteY1" fmla="*/ 7144 h 47625"/>
                <a:gd name="connsiteX2" fmla="*/ 181451 w 180975"/>
                <a:gd name="connsiteY2" fmla="*/ 41434 h 47625"/>
                <a:gd name="connsiteX3" fmla="*/ 7144 w 18097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47625">
                  <a:moveTo>
                    <a:pt x="7144" y="7144"/>
                  </a:moveTo>
                  <a:lnTo>
                    <a:pt x="181451" y="7144"/>
                  </a:lnTo>
                  <a:lnTo>
                    <a:pt x="18145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349">
              <a:extLst>
                <a:ext uri="{FF2B5EF4-FFF2-40B4-BE49-F238E27FC236}">
                  <a16:creationId xmlns:a16="http://schemas.microsoft.com/office/drawing/2014/main" id="{BCFDD082-5182-44FF-8301-F41316211B27}"/>
                </a:ext>
              </a:extLst>
            </p:cNvPr>
            <p:cNvSpPr/>
            <p:nvPr/>
          </p:nvSpPr>
          <p:spPr>
            <a:xfrm>
              <a:off x="544762" y="3424886"/>
              <a:ext cx="266700" cy="95250"/>
            </a:xfrm>
            <a:custGeom>
              <a:avLst/>
              <a:gdLst>
                <a:gd name="connsiteX0" fmla="*/ 7144 w 266700"/>
                <a:gd name="connsiteY0" fmla="*/ 90011 h 95250"/>
                <a:gd name="connsiteX1" fmla="*/ 79534 w 266700"/>
                <a:gd name="connsiteY1" fmla="*/ 7144 h 95250"/>
                <a:gd name="connsiteX2" fmla="*/ 262414 w 266700"/>
                <a:gd name="connsiteY2" fmla="*/ 7144 h 95250"/>
                <a:gd name="connsiteX3" fmla="*/ 211931 w 266700"/>
                <a:gd name="connsiteY3" fmla="*/ 900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95250">
                  <a:moveTo>
                    <a:pt x="7144" y="90011"/>
                  </a:moveTo>
                  <a:lnTo>
                    <a:pt x="79534" y="7144"/>
                  </a:lnTo>
                  <a:lnTo>
                    <a:pt x="262414" y="7144"/>
                  </a:lnTo>
                  <a:lnTo>
                    <a:pt x="211931" y="9001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350">
              <a:extLst>
                <a:ext uri="{FF2B5EF4-FFF2-40B4-BE49-F238E27FC236}">
                  <a16:creationId xmlns:a16="http://schemas.microsoft.com/office/drawing/2014/main" id="{F7DEECF1-F87D-4270-8D8E-A516C2AEC0A6}"/>
                </a:ext>
              </a:extLst>
            </p:cNvPr>
            <p:cNvSpPr/>
            <p:nvPr/>
          </p:nvSpPr>
          <p:spPr>
            <a:xfrm>
              <a:off x="779077" y="3462986"/>
              <a:ext cx="66675" cy="47625"/>
            </a:xfrm>
            <a:custGeom>
              <a:avLst/>
              <a:gdLst>
                <a:gd name="connsiteX0" fmla="*/ 7144 w 66675"/>
                <a:gd name="connsiteY0" fmla="*/ 49054 h 47625"/>
                <a:gd name="connsiteX1" fmla="*/ 36671 w 66675"/>
                <a:gd name="connsiteY1" fmla="*/ 7144 h 47625"/>
                <a:gd name="connsiteX2" fmla="*/ 65246 w 66675"/>
                <a:gd name="connsiteY2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47625">
                  <a:moveTo>
                    <a:pt x="7144" y="49054"/>
                  </a:moveTo>
                  <a:lnTo>
                    <a:pt x="36671" y="7144"/>
                  </a:lnTo>
                  <a:lnTo>
                    <a:pt x="65246" y="4905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351">
              <a:extLst>
                <a:ext uri="{FF2B5EF4-FFF2-40B4-BE49-F238E27FC236}">
                  <a16:creationId xmlns:a16="http://schemas.microsoft.com/office/drawing/2014/main" id="{C188C6BF-8A07-4791-88C8-945292D1F3E9}"/>
                </a:ext>
              </a:extLst>
            </p:cNvPr>
            <p:cNvSpPr/>
            <p:nvPr/>
          </p:nvSpPr>
          <p:spPr>
            <a:xfrm>
              <a:off x="692399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352">
              <a:extLst>
                <a:ext uri="{FF2B5EF4-FFF2-40B4-BE49-F238E27FC236}">
                  <a16:creationId xmlns:a16="http://schemas.microsoft.com/office/drawing/2014/main" id="{48B144F0-3FFD-4C37-A126-1608FABE0E67}"/>
                </a:ext>
              </a:extLst>
            </p:cNvPr>
            <p:cNvSpPr/>
            <p:nvPr/>
          </p:nvSpPr>
          <p:spPr>
            <a:xfrm>
              <a:off x="648584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353">
              <a:extLst>
                <a:ext uri="{FF2B5EF4-FFF2-40B4-BE49-F238E27FC236}">
                  <a16:creationId xmlns:a16="http://schemas.microsoft.com/office/drawing/2014/main" id="{4C0CF5FE-22A7-4C84-BB7E-CEA0703F7899}"/>
                </a:ext>
              </a:extLst>
            </p:cNvPr>
            <p:cNvSpPr/>
            <p:nvPr/>
          </p:nvSpPr>
          <p:spPr>
            <a:xfrm>
              <a:off x="604769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354">
              <a:extLst>
                <a:ext uri="{FF2B5EF4-FFF2-40B4-BE49-F238E27FC236}">
                  <a16:creationId xmlns:a16="http://schemas.microsoft.com/office/drawing/2014/main" id="{E7F8D0C5-B434-44AE-93B0-2C58DCBB9859}"/>
                </a:ext>
              </a:extLst>
            </p:cNvPr>
            <p:cNvSpPr/>
            <p:nvPr/>
          </p:nvSpPr>
          <p:spPr>
            <a:xfrm>
              <a:off x="561907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ED8EB34-A168-42BB-8B47-08A4A7EA8A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 rot="18486885" flipH="1">
            <a:off x="16697486" y="2570123"/>
            <a:ext cx="907367" cy="1719222"/>
            <a:chOff x="3358194" y="2575240"/>
            <a:chExt cx="907367" cy="1719222"/>
          </a:xfrm>
        </p:grpSpPr>
        <p:sp>
          <p:nvSpPr>
            <p:cNvPr id="129" name="Freeform: Shape 189">
              <a:extLst>
                <a:ext uri="{FF2B5EF4-FFF2-40B4-BE49-F238E27FC236}">
                  <a16:creationId xmlns:a16="http://schemas.microsoft.com/office/drawing/2014/main" id="{47BD90BB-3456-4C12-ABF2-334B656C06D0}"/>
                </a:ext>
              </a:extLst>
            </p:cNvPr>
            <p:cNvSpPr/>
            <p:nvPr/>
          </p:nvSpPr>
          <p:spPr>
            <a:xfrm>
              <a:off x="3358194" y="2575240"/>
              <a:ext cx="907367" cy="1719222"/>
            </a:xfrm>
            <a:custGeom>
              <a:avLst/>
              <a:gdLst>
                <a:gd name="connsiteX0" fmla="*/ 912541 w 907367"/>
                <a:gd name="connsiteY0" fmla="*/ 9949 h 1719222"/>
                <a:gd name="connsiteX1" fmla="*/ 9949 w 907367"/>
                <a:gd name="connsiteY1" fmla="*/ 9949 h 1719222"/>
                <a:gd name="connsiteX2" fmla="*/ 9949 w 907367"/>
                <a:gd name="connsiteY2" fmla="*/ 140483 h 1719222"/>
                <a:gd name="connsiteX3" fmla="*/ 121380 w 907367"/>
                <a:gd name="connsiteY3" fmla="*/ 140483 h 1719222"/>
                <a:gd name="connsiteX4" fmla="*/ 121380 w 907367"/>
                <a:gd name="connsiteY4" fmla="*/ 374488 h 1719222"/>
                <a:gd name="connsiteX5" fmla="*/ 121380 w 907367"/>
                <a:gd name="connsiteY5" fmla="*/ 436571 h 1719222"/>
                <a:gd name="connsiteX6" fmla="*/ 121380 w 907367"/>
                <a:gd name="connsiteY6" fmla="*/ 778823 h 1719222"/>
                <a:gd name="connsiteX7" fmla="*/ 121380 w 907367"/>
                <a:gd name="connsiteY7" fmla="*/ 840907 h 1719222"/>
                <a:gd name="connsiteX8" fmla="*/ 121380 w 907367"/>
                <a:gd name="connsiteY8" fmla="*/ 1183159 h 1719222"/>
                <a:gd name="connsiteX9" fmla="*/ 121380 w 907367"/>
                <a:gd name="connsiteY9" fmla="*/ 1245242 h 1719222"/>
                <a:gd name="connsiteX10" fmla="*/ 121380 w 907367"/>
                <a:gd name="connsiteY10" fmla="*/ 1412389 h 1719222"/>
                <a:gd name="connsiteX11" fmla="*/ 471592 w 907367"/>
                <a:gd name="connsiteY11" fmla="*/ 1719620 h 1719222"/>
                <a:gd name="connsiteX12" fmla="*/ 801110 w 907367"/>
                <a:gd name="connsiteY12" fmla="*/ 1413981 h 1719222"/>
                <a:gd name="connsiteX13" fmla="*/ 801110 w 907367"/>
                <a:gd name="connsiteY13" fmla="*/ 140483 h 1719222"/>
                <a:gd name="connsiteX14" fmla="*/ 912541 w 907367"/>
                <a:gd name="connsiteY14" fmla="*/ 140483 h 1719222"/>
                <a:gd name="connsiteX15" fmla="*/ 912541 w 907367"/>
                <a:gd name="connsiteY15" fmla="*/ 9949 h 1719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07367" h="1719222">
                  <a:moveTo>
                    <a:pt x="912541" y="9949"/>
                  </a:moveTo>
                  <a:lnTo>
                    <a:pt x="9949" y="9949"/>
                  </a:lnTo>
                  <a:lnTo>
                    <a:pt x="9949" y="140483"/>
                  </a:lnTo>
                  <a:lnTo>
                    <a:pt x="121380" y="140483"/>
                  </a:lnTo>
                  <a:lnTo>
                    <a:pt x="121380" y="374488"/>
                  </a:lnTo>
                  <a:lnTo>
                    <a:pt x="121380" y="436571"/>
                  </a:lnTo>
                  <a:lnTo>
                    <a:pt x="121380" y="778823"/>
                  </a:lnTo>
                  <a:lnTo>
                    <a:pt x="121380" y="840907"/>
                  </a:lnTo>
                  <a:lnTo>
                    <a:pt x="121380" y="1183159"/>
                  </a:lnTo>
                  <a:lnTo>
                    <a:pt x="121380" y="1245242"/>
                  </a:lnTo>
                  <a:lnTo>
                    <a:pt x="121380" y="1412389"/>
                  </a:lnTo>
                  <a:cubicBezTo>
                    <a:pt x="127748" y="1587495"/>
                    <a:pt x="283751" y="1724396"/>
                    <a:pt x="471592" y="1719620"/>
                  </a:cubicBezTo>
                  <a:cubicBezTo>
                    <a:pt x="651474" y="1714844"/>
                    <a:pt x="794742" y="1581127"/>
                    <a:pt x="801110" y="1413981"/>
                  </a:cubicBezTo>
                  <a:lnTo>
                    <a:pt x="801110" y="140483"/>
                  </a:lnTo>
                  <a:lnTo>
                    <a:pt x="912541" y="140483"/>
                  </a:lnTo>
                  <a:lnTo>
                    <a:pt x="912541" y="9949"/>
                  </a:ln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90">
              <a:extLst>
                <a:ext uri="{FF2B5EF4-FFF2-40B4-BE49-F238E27FC236}">
                  <a16:creationId xmlns:a16="http://schemas.microsoft.com/office/drawing/2014/main" id="{0B928406-59E2-4123-AC45-3DE980DCF85C}"/>
                </a:ext>
              </a:extLst>
            </p:cNvPr>
            <p:cNvSpPr/>
            <p:nvPr/>
          </p:nvSpPr>
          <p:spPr>
            <a:xfrm>
              <a:off x="3397593" y="2592353"/>
              <a:ext cx="827773" cy="1687385"/>
            </a:xfrm>
            <a:custGeom>
              <a:avLst/>
              <a:gdLst>
                <a:gd name="connsiteX0" fmla="*/ 820610 w 827773"/>
                <a:gd name="connsiteY0" fmla="*/ 19898 h 1687384"/>
                <a:gd name="connsiteX1" fmla="*/ 19898 w 827773"/>
                <a:gd name="connsiteY1" fmla="*/ 19898 h 1687384"/>
                <a:gd name="connsiteX2" fmla="*/ 19898 w 827773"/>
                <a:gd name="connsiteY2" fmla="*/ 78798 h 1687384"/>
                <a:gd name="connsiteX3" fmla="*/ 118594 w 827773"/>
                <a:gd name="connsiteY3" fmla="*/ 78798 h 1687384"/>
                <a:gd name="connsiteX4" fmla="*/ 118594 w 827773"/>
                <a:gd name="connsiteY4" fmla="*/ 389213 h 1687384"/>
                <a:gd name="connsiteX5" fmla="*/ 118594 w 827773"/>
                <a:gd name="connsiteY5" fmla="*/ 448112 h 1687384"/>
                <a:gd name="connsiteX6" fmla="*/ 118594 w 827773"/>
                <a:gd name="connsiteY6" fmla="*/ 774446 h 1687384"/>
                <a:gd name="connsiteX7" fmla="*/ 118594 w 827773"/>
                <a:gd name="connsiteY7" fmla="*/ 833345 h 1687384"/>
                <a:gd name="connsiteX8" fmla="*/ 118594 w 827773"/>
                <a:gd name="connsiteY8" fmla="*/ 1159679 h 1687384"/>
                <a:gd name="connsiteX9" fmla="*/ 118594 w 827773"/>
                <a:gd name="connsiteY9" fmla="*/ 1218578 h 1687384"/>
                <a:gd name="connsiteX10" fmla="*/ 118594 w 827773"/>
                <a:gd name="connsiteY10" fmla="*/ 1377766 h 1687384"/>
                <a:gd name="connsiteX11" fmla="*/ 429010 w 827773"/>
                <a:gd name="connsiteY11" fmla="*/ 1669078 h 1687384"/>
                <a:gd name="connsiteX12" fmla="*/ 720322 w 827773"/>
                <a:gd name="connsiteY12" fmla="*/ 1377766 h 1687384"/>
                <a:gd name="connsiteX13" fmla="*/ 720322 w 827773"/>
                <a:gd name="connsiteY13" fmla="*/ 78798 h 1687384"/>
                <a:gd name="connsiteX14" fmla="*/ 819018 w 827773"/>
                <a:gd name="connsiteY14" fmla="*/ 78798 h 1687384"/>
                <a:gd name="connsiteX15" fmla="*/ 819018 w 827773"/>
                <a:gd name="connsiteY15" fmla="*/ 19898 h 168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7773" h="1687384">
                  <a:moveTo>
                    <a:pt x="820610" y="19898"/>
                  </a:moveTo>
                  <a:lnTo>
                    <a:pt x="19898" y="19898"/>
                  </a:lnTo>
                  <a:lnTo>
                    <a:pt x="19898" y="78798"/>
                  </a:lnTo>
                  <a:lnTo>
                    <a:pt x="118594" y="78798"/>
                  </a:lnTo>
                  <a:lnTo>
                    <a:pt x="118594" y="389213"/>
                  </a:lnTo>
                  <a:lnTo>
                    <a:pt x="118594" y="448112"/>
                  </a:lnTo>
                  <a:lnTo>
                    <a:pt x="118594" y="774446"/>
                  </a:lnTo>
                  <a:lnTo>
                    <a:pt x="118594" y="833345"/>
                  </a:lnTo>
                  <a:lnTo>
                    <a:pt x="118594" y="1159679"/>
                  </a:lnTo>
                  <a:lnTo>
                    <a:pt x="118594" y="1218578"/>
                  </a:lnTo>
                  <a:lnTo>
                    <a:pt x="118594" y="1377766"/>
                  </a:lnTo>
                  <a:cubicBezTo>
                    <a:pt x="123370" y="1544912"/>
                    <a:pt x="263455" y="1675446"/>
                    <a:pt x="429010" y="1669078"/>
                  </a:cubicBezTo>
                  <a:cubicBezTo>
                    <a:pt x="588197" y="1664303"/>
                    <a:pt x="715546" y="1536953"/>
                    <a:pt x="720322" y="1377766"/>
                  </a:cubicBezTo>
                  <a:lnTo>
                    <a:pt x="720322" y="78798"/>
                  </a:lnTo>
                  <a:lnTo>
                    <a:pt x="819018" y="78798"/>
                  </a:lnTo>
                  <a:lnTo>
                    <a:pt x="819018" y="19898"/>
                  </a:lnTo>
                  <a:close/>
                </a:path>
              </a:pathLst>
            </a:custGeom>
            <a:solidFill>
              <a:srgbClr val="EAE4DC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91">
              <a:extLst>
                <a:ext uri="{FF2B5EF4-FFF2-40B4-BE49-F238E27FC236}">
                  <a16:creationId xmlns:a16="http://schemas.microsoft.com/office/drawing/2014/main" id="{0615ACB2-3298-4970-87BC-3236671DC0BE}"/>
                </a:ext>
              </a:extLst>
            </p:cNvPr>
            <p:cNvSpPr/>
            <p:nvPr/>
          </p:nvSpPr>
          <p:spPr>
            <a:xfrm>
              <a:off x="3793173" y="2693437"/>
              <a:ext cx="79594" cy="79594"/>
            </a:xfrm>
            <a:custGeom>
              <a:avLst/>
              <a:gdLst>
                <a:gd name="connsiteX0" fmla="*/ 35021 w 79593"/>
                <a:gd name="connsiteY0" fmla="*/ 47756 h 79593"/>
                <a:gd name="connsiteX1" fmla="*/ 22286 w 79593"/>
                <a:gd name="connsiteY1" fmla="*/ 60491 h 79593"/>
                <a:gd name="connsiteX2" fmla="*/ 22286 w 79593"/>
                <a:gd name="connsiteY2" fmla="*/ 73226 h 79593"/>
                <a:gd name="connsiteX3" fmla="*/ 35021 w 79593"/>
                <a:gd name="connsiteY3" fmla="*/ 73226 h 79593"/>
                <a:gd name="connsiteX4" fmla="*/ 47756 w 79593"/>
                <a:gd name="connsiteY4" fmla="*/ 60491 h 79593"/>
                <a:gd name="connsiteX5" fmla="*/ 60491 w 79593"/>
                <a:gd name="connsiteY5" fmla="*/ 73226 h 79593"/>
                <a:gd name="connsiteX6" fmla="*/ 73226 w 79593"/>
                <a:gd name="connsiteY6" fmla="*/ 73226 h 79593"/>
                <a:gd name="connsiteX7" fmla="*/ 73226 w 79593"/>
                <a:gd name="connsiteY7" fmla="*/ 60491 h 79593"/>
                <a:gd name="connsiteX8" fmla="*/ 60491 w 79593"/>
                <a:gd name="connsiteY8" fmla="*/ 47756 h 79593"/>
                <a:gd name="connsiteX9" fmla="*/ 73226 w 79593"/>
                <a:gd name="connsiteY9" fmla="*/ 35021 h 79593"/>
                <a:gd name="connsiteX10" fmla="*/ 73226 w 79593"/>
                <a:gd name="connsiteY10" fmla="*/ 22286 h 79593"/>
                <a:gd name="connsiteX11" fmla="*/ 60491 w 79593"/>
                <a:gd name="connsiteY11" fmla="*/ 22286 h 79593"/>
                <a:gd name="connsiteX12" fmla="*/ 47756 w 79593"/>
                <a:gd name="connsiteY12" fmla="*/ 35021 h 79593"/>
                <a:gd name="connsiteX13" fmla="*/ 35021 w 79593"/>
                <a:gd name="connsiteY13" fmla="*/ 22286 h 79593"/>
                <a:gd name="connsiteX14" fmla="*/ 22286 w 79593"/>
                <a:gd name="connsiteY14" fmla="*/ 22286 h 79593"/>
                <a:gd name="connsiteX15" fmla="*/ 22286 w 79593"/>
                <a:gd name="connsiteY15" fmla="*/ 35021 h 79593"/>
                <a:gd name="connsiteX16" fmla="*/ 35021 w 79593"/>
                <a:gd name="connsiteY16" fmla="*/ 47756 h 79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593" h="79593">
                  <a:moveTo>
                    <a:pt x="35021" y="47756"/>
                  </a:moveTo>
                  <a:lnTo>
                    <a:pt x="22286" y="60491"/>
                  </a:lnTo>
                  <a:cubicBezTo>
                    <a:pt x="19102" y="63675"/>
                    <a:pt x="19102" y="70042"/>
                    <a:pt x="22286" y="73226"/>
                  </a:cubicBezTo>
                  <a:cubicBezTo>
                    <a:pt x="25470" y="76410"/>
                    <a:pt x="31837" y="76410"/>
                    <a:pt x="35021" y="73226"/>
                  </a:cubicBezTo>
                  <a:lnTo>
                    <a:pt x="47756" y="60491"/>
                  </a:lnTo>
                  <a:lnTo>
                    <a:pt x="60491" y="73226"/>
                  </a:lnTo>
                  <a:cubicBezTo>
                    <a:pt x="63675" y="76410"/>
                    <a:pt x="70042" y="76410"/>
                    <a:pt x="73226" y="73226"/>
                  </a:cubicBezTo>
                  <a:cubicBezTo>
                    <a:pt x="76410" y="70042"/>
                    <a:pt x="76410" y="63675"/>
                    <a:pt x="73226" y="60491"/>
                  </a:cubicBezTo>
                  <a:lnTo>
                    <a:pt x="60491" y="47756"/>
                  </a:lnTo>
                  <a:lnTo>
                    <a:pt x="73226" y="35021"/>
                  </a:lnTo>
                  <a:cubicBezTo>
                    <a:pt x="76410" y="31837"/>
                    <a:pt x="76410" y="25470"/>
                    <a:pt x="73226" y="22286"/>
                  </a:cubicBezTo>
                  <a:cubicBezTo>
                    <a:pt x="70042" y="19102"/>
                    <a:pt x="63675" y="19102"/>
                    <a:pt x="60491" y="22286"/>
                  </a:cubicBezTo>
                  <a:lnTo>
                    <a:pt x="47756" y="35021"/>
                  </a:lnTo>
                  <a:lnTo>
                    <a:pt x="35021" y="22286"/>
                  </a:lnTo>
                  <a:cubicBezTo>
                    <a:pt x="31837" y="19102"/>
                    <a:pt x="25470" y="19102"/>
                    <a:pt x="22286" y="22286"/>
                  </a:cubicBezTo>
                  <a:cubicBezTo>
                    <a:pt x="19102" y="25470"/>
                    <a:pt x="19102" y="31837"/>
                    <a:pt x="22286" y="35021"/>
                  </a:cubicBezTo>
                  <a:lnTo>
                    <a:pt x="35021" y="47756"/>
                  </a:lnTo>
                  <a:close/>
                </a:path>
              </a:pathLst>
            </a:custGeom>
            <a:solidFill>
              <a:schemeClr val="accent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92">
              <a:extLst>
                <a:ext uri="{FF2B5EF4-FFF2-40B4-BE49-F238E27FC236}">
                  <a16:creationId xmlns:a16="http://schemas.microsoft.com/office/drawing/2014/main" id="{D05B162A-8827-474B-BFBB-9753A764A78B}"/>
                </a:ext>
              </a:extLst>
            </p:cNvPr>
            <p:cNvSpPr/>
            <p:nvPr/>
          </p:nvSpPr>
          <p:spPr>
            <a:xfrm>
              <a:off x="3583842" y="3213183"/>
              <a:ext cx="461643" cy="923286"/>
            </a:xfrm>
            <a:custGeom>
              <a:avLst/>
              <a:gdLst>
                <a:gd name="connsiteX0" fmla="*/ 449704 w 461642"/>
                <a:gd name="connsiteY0" fmla="*/ 19898 h 923285"/>
                <a:gd name="connsiteX1" fmla="*/ 19898 w 461642"/>
                <a:gd name="connsiteY1" fmla="*/ 19898 h 923285"/>
                <a:gd name="connsiteX2" fmla="*/ 19898 w 461642"/>
                <a:gd name="connsiteY2" fmla="*/ 51736 h 923285"/>
                <a:gd name="connsiteX3" fmla="*/ 72430 w 461642"/>
                <a:gd name="connsiteY3" fmla="*/ 51736 h 923285"/>
                <a:gd name="connsiteX4" fmla="*/ 72430 w 461642"/>
                <a:gd name="connsiteY4" fmla="*/ 218882 h 923285"/>
                <a:gd name="connsiteX5" fmla="*/ 190229 w 461642"/>
                <a:gd name="connsiteY5" fmla="*/ 218882 h 923285"/>
                <a:gd name="connsiteX6" fmla="*/ 190229 w 461642"/>
                <a:gd name="connsiteY6" fmla="*/ 250720 h 923285"/>
                <a:gd name="connsiteX7" fmla="*/ 72430 w 461642"/>
                <a:gd name="connsiteY7" fmla="*/ 250720 h 923285"/>
                <a:gd name="connsiteX8" fmla="*/ 72430 w 461642"/>
                <a:gd name="connsiteY8" fmla="*/ 425826 h 923285"/>
                <a:gd name="connsiteX9" fmla="*/ 190229 w 461642"/>
                <a:gd name="connsiteY9" fmla="*/ 425826 h 923285"/>
                <a:gd name="connsiteX10" fmla="*/ 190229 w 461642"/>
                <a:gd name="connsiteY10" fmla="*/ 457663 h 923285"/>
                <a:gd name="connsiteX11" fmla="*/ 72430 w 461642"/>
                <a:gd name="connsiteY11" fmla="*/ 457663 h 923285"/>
                <a:gd name="connsiteX12" fmla="*/ 72430 w 461642"/>
                <a:gd name="connsiteY12" fmla="*/ 632769 h 923285"/>
                <a:gd name="connsiteX13" fmla="*/ 190229 w 461642"/>
                <a:gd name="connsiteY13" fmla="*/ 632769 h 923285"/>
                <a:gd name="connsiteX14" fmla="*/ 190229 w 461642"/>
                <a:gd name="connsiteY14" fmla="*/ 664607 h 923285"/>
                <a:gd name="connsiteX15" fmla="*/ 72430 w 461642"/>
                <a:gd name="connsiteY15" fmla="*/ 664607 h 923285"/>
                <a:gd name="connsiteX16" fmla="*/ 72430 w 461642"/>
                <a:gd name="connsiteY16" fmla="*/ 750568 h 923285"/>
                <a:gd name="connsiteX17" fmla="*/ 239577 w 461642"/>
                <a:gd name="connsiteY17" fmla="*/ 906571 h 923285"/>
                <a:gd name="connsiteX18" fmla="*/ 395580 w 461642"/>
                <a:gd name="connsiteY18" fmla="*/ 750568 h 923285"/>
                <a:gd name="connsiteX19" fmla="*/ 395580 w 461642"/>
                <a:gd name="connsiteY19" fmla="*/ 51736 h 923285"/>
                <a:gd name="connsiteX20" fmla="*/ 448112 w 461642"/>
                <a:gd name="connsiteY20" fmla="*/ 51736 h 923285"/>
                <a:gd name="connsiteX21" fmla="*/ 448112 w 461642"/>
                <a:gd name="connsiteY21" fmla="*/ 19898 h 92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61642" h="923285">
                  <a:moveTo>
                    <a:pt x="449704" y="19898"/>
                  </a:moveTo>
                  <a:lnTo>
                    <a:pt x="19898" y="19898"/>
                  </a:lnTo>
                  <a:lnTo>
                    <a:pt x="19898" y="51736"/>
                  </a:lnTo>
                  <a:lnTo>
                    <a:pt x="72430" y="51736"/>
                  </a:lnTo>
                  <a:lnTo>
                    <a:pt x="72430" y="218882"/>
                  </a:lnTo>
                  <a:lnTo>
                    <a:pt x="190229" y="218882"/>
                  </a:lnTo>
                  <a:lnTo>
                    <a:pt x="190229" y="250720"/>
                  </a:lnTo>
                  <a:lnTo>
                    <a:pt x="72430" y="250720"/>
                  </a:lnTo>
                  <a:lnTo>
                    <a:pt x="72430" y="425826"/>
                  </a:lnTo>
                  <a:lnTo>
                    <a:pt x="190229" y="425826"/>
                  </a:lnTo>
                  <a:lnTo>
                    <a:pt x="190229" y="457663"/>
                  </a:lnTo>
                  <a:lnTo>
                    <a:pt x="72430" y="457663"/>
                  </a:lnTo>
                  <a:lnTo>
                    <a:pt x="72430" y="632769"/>
                  </a:lnTo>
                  <a:lnTo>
                    <a:pt x="190229" y="632769"/>
                  </a:lnTo>
                  <a:lnTo>
                    <a:pt x="190229" y="664607"/>
                  </a:lnTo>
                  <a:lnTo>
                    <a:pt x="72430" y="664607"/>
                  </a:lnTo>
                  <a:lnTo>
                    <a:pt x="72430" y="750568"/>
                  </a:lnTo>
                  <a:cubicBezTo>
                    <a:pt x="75614" y="839713"/>
                    <a:pt x="150432" y="909755"/>
                    <a:pt x="239577" y="906571"/>
                  </a:cubicBezTo>
                  <a:cubicBezTo>
                    <a:pt x="325538" y="903388"/>
                    <a:pt x="393988" y="834937"/>
                    <a:pt x="395580" y="750568"/>
                  </a:cubicBezTo>
                  <a:lnTo>
                    <a:pt x="395580" y="51736"/>
                  </a:lnTo>
                  <a:lnTo>
                    <a:pt x="448112" y="51736"/>
                  </a:lnTo>
                  <a:lnTo>
                    <a:pt x="448112" y="19898"/>
                  </a:lnTo>
                  <a:close/>
                </a:path>
              </a:pathLst>
            </a:custGeom>
            <a:solidFill>
              <a:schemeClr val="accent3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93">
              <a:extLst>
                <a:ext uri="{FF2B5EF4-FFF2-40B4-BE49-F238E27FC236}">
                  <a16:creationId xmlns:a16="http://schemas.microsoft.com/office/drawing/2014/main" id="{E5F33DD0-DD53-473C-B821-2563D3C9B35D}"/>
                </a:ext>
              </a:extLst>
            </p:cNvPr>
            <p:cNvSpPr/>
            <p:nvPr/>
          </p:nvSpPr>
          <p:spPr>
            <a:xfrm>
              <a:off x="3561556" y="2928238"/>
              <a:ext cx="270618" cy="270618"/>
            </a:xfrm>
            <a:custGeom>
              <a:avLst/>
              <a:gdLst>
                <a:gd name="connsiteX0" fmla="*/ 265047 w 270618"/>
                <a:gd name="connsiteY0" fmla="*/ 142473 h 270618"/>
                <a:gd name="connsiteX1" fmla="*/ 142473 w 270618"/>
                <a:gd name="connsiteY1" fmla="*/ 265047 h 270618"/>
                <a:gd name="connsiteX2" fmla="*/ 19898 w 270618"/>
                <a:gd name="connsiteY2" fmla="*/ 142473 h 270618"/>
                <a:gd name="connsiteX3" fmla="*/ 142473 w 270618"/>
                <a:gd name="connsiteY3" fmla="*/ 19898 h 270618"/>
                <a:gd name="connsiteX4" fmla="*/ 265047 w 270618"/>
                <a:gd name="connsiteY4" fmla="*/ 142473 h 27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618" h="270618">
                  <a:moveTo>
                    <a:pt x="265047" y="142473"/>
                  </a:moveTo>
                  <a:cubicBezTo>
                    <a:pt x="265047" y="210168"/>
                    <a:pt x="210168" y="265047"/>
                    <a:pt x="142473" y="265047"/>
                  </a:cubicBezTo>
                  <a:cubicBezTo>
                    <a:pt x="74777" y="265047"/>
                    <a:pt x="19898" y="210168"/>
                    <a:pt x="19898" y="142473"/>
                  </a:cubicBezTo>
                  <a:cubicBezTo>
                    <a:pt x="19898" y="74777"/>
                    <a:pt x="74777" y="19898"/>
                    <a:pt x="142473" y="19898"/>
                  </a:cubicBezTo>
                  <a:cubicBezTo>
                    <a:pt x="210168" y="19898"/>
                    <a:pt x="265047" y="74777"/>
                    <a:pt x="265047" y="142473"/>
                  </a:cubicBezTo>
                  <a:close/>
                </a:path>
              </a:pathLst>
            </a:custGeom>
            <a:solidFill>
              <a:schemeClr val="accent5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94">
              <a:extLst>
                <a:ext uri="{FF2B5EF4-FFF2-40B4-BE49-F238E27FC236}">
                  <a16:creationId xmlns:a16="http://schemas.microsoft.com/office/drawing/2014/main" id="{EE733B20-CB26-4D21-BD6E-4C022A7129D9}"/>
                </a:ext>
              </a:extLst>
            </p:cNvPr>
            <p:cNvSpPr/>
            <p:nvPr/>
          </p:nvSpPr>
          <p:spPr>
            <a:xfrm>
              <a:off x="3846501" y="2885258"/>
              <a:ext cx="254700" cy="254700"/>
            </a:xfrm>
            <a:custGeom>
              <a:avLst/>
              <a:gdLst>
                <a:gd name="connsiteX0" fmla="*/ 239577 w 254699"/>
                <a:gd name="connsiteY0" fmla="*/ 129738 h 254699"/>
                <a:gd name="connsiteX1" fmla="*/ 129738 w 254699"/>
                <a:gd name="connsiteY1" fmla="*/ 239577 h 254699"/>
                <a:gd name="connsiteX2" fmla="*/ 19898 w 254699"/>
                <a:gd name="connsiteY2" fmla="*/ 129738 h 254699"/>
                <a:gd name="connsiteX3" fmla="*/ 129738 w 254699"/>
                <a:gd name="connsiteY3" fmla="*/ 19898 h 254699"/>
                <a:gd name="connsiteX4" fmla="*/ 239577 w 254699"/>
                <a:gd name="connsiteY4" fmla="*/ 129738 h 254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699" h="254699">
                  <a:moveTo>
                    <a:pt x="239577" y="129738"/>
                  </a:moveTo>
                  <a:cubicBezTo>
                    <a:pt x="239577" y="190400"/>
                    <a:pt x="190400" y="239577"/>
                    <a:pt x="129738" y="239577"/>
                  </a:cubicBezTo>
                  <a:cubicBezTo>
                    <a:pt x="69075" y="239577"/>
                    <a:pt x="19898" y="190400"/>
                    <a:pt x="19898" y="129738"/>
                  </a:cubicBezTo>
                  <a:cubicBezTo>
                    <a:pt x="19898" y="69075"/>
                    <a:pt x="69075" y="19898"/>
                    <a:pt x="129738" y="19898"/>
                  </a:cubicBezTo>
                  <a:cubicBezTo>
                    <a:pt x="190400" y="19898"/>
                    <a:pt x="239577" y="69075"/>
                    <a:pt x="239577" y="129738"/>
                  </a:cubicBezTo>
                  <a:close/>
                </a:path>
              </a:pathLst>
            </a:custGeom>
            <a:solidFill>
              <a:schemeClr val="accent5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95">
              <a:extLst>
                <a:ext uri="{FF2B5EF4-FFF2-40B4-BE49-F238E27FC236}">
                  <a16:creationId xmlns:a16="http://schemas.microsoft.com/office/drawing/2014/main" id="{82A1C4D4-5269-4944-A196-392799DC4F16}"/>
                </a:ext>
              </a:extLst>
            </p:cNvPr>
            <p:cNvSpPr/>
            <p:nvPr/>
          </p:nvSpPr>
          <p:spPr>
            <a:xfrm>
              <a:off x="3607720" y="2692641"/>
              <a:ext cx="143268" cy="143269"/>
            </a:xfrm>
            <a:custGeom>
              <a:avLst/>
              <a:gdLst>
                <a:gd name="connsiteX0" fmla="*/ 131329 w 143268"/>
                <a:gd name="connsiteY0" fmla="*/ 75614 h 143268"/>
                <a:gd name="connsiteX1" fmla="*/ 75614 w 143268"/>
                <a:gd name="connsiteY1" fmla="*/ 131329 h 143268"/>
                <a:gd name="connsiteX2" fmla="*/ 19898 w 143268"/>
                <a:gd name="connsiteY2" fmla="*/ 75614 h 143268"/>
                <a:gd name="connsiteX3" fmla="*/ 75614 w 143268"/>
                <a:gd name="connsiteY3" fmla="*/ 19898 h 143268"/>
                <a:gd name="connsiteX4" fmla="*/ 131329 w 143268"/>
                <a:gd name="connsiteY4" fmla="*/ 75614 h 14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268" h="143268">
                  <a:moveTo>
                    <a:pt x="131329" y="75614"/>
                  </a:moveTo>
                  <a:cubicBezTo>
                    <a:pt x="131329" y="106385"/>
                    <a:pt x="106385" y="131329"/>
                    <a:pt x="75614" y="131329"/>
                  </a:cubicBezTo>
                  <a:cubicBezTo>
                    <a:pt x="44843" y="131329"/>
                    <a:pt x="19898" y="106385"/>
                    <a:pt x="19898" y="75614"/>
                  </a:cubicBezTo>
                  <a:cubicBezTo>
                    <a:pt x="19898" y="44843"/>
                    <a:pt x="44843" y="19898"/>
                    <a:pt x="75614" y="19898"/>
                  </a:cubicBezTo>
                  <a:cubicBezTo>
                    <a:pt x="106385" y="19898"/>
                    <a:pt x="131329" y="44843"/>
                    <a:pt x="131329" y="75614"/>
                  </a:cubicBezTo>
                  <a:close/>
                </a:path>
              </a:pathLst>
            </a:custGeom>
            <a:solidFill>
              <a:schemeClr val="accent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96">
              <a:extLst>
                <a:ext uri="{FF2B5EF4-FFF2-40B4-BE49-F238E27FC236}">
                  <a16:creationId xmlns:a16="http://schemas.microsoft.com/office/drawing/2014/main" id="{F8CEBDE6-06DA-4F50-8C62-1B7CF17233E8}"/>
                </a:ext>
              </a:extLst>
            </p:cNvPr>
            <p:cNvSpPr/>
            <p:nvPr/>
          </p:nvSpPr>
          <p:spPr>
            <a:xfrm>
              <a:off x="3926095" y="2714927"/>
              <a:ext cx="159187" cy="159187"/>
            </a:xfrm>
            <a:custGeom>
              <a:avLst/>
              <a:gdLst>
                <a:gd name="connsiteX0" fmla="*/ 147248 w 159187"/>
                <a:gd name="connsiteY0" fmla="*/ 83573 h 159187"/>
                <a:gd name="connsiteX1" fmla="*/ 83573 w 159187"/>
                <a:gd name="connsiteY1" fmla="*/ 147248 h 159187"/>
                <a:gd name="connsiteX2" fmla="*/ 19898 w 159187"/>
                <a:gd name="connsiteY2" fmla="*/ 83573 h 159187"/>
                <a:gd name="connsiteX3" fmla="*/ 83573 w 159187"/>
                <a:gd name="connsiteY3" fmla="*/ 19898 h 159187"/>
                <a:gd name="connsiteX4" fmla="*/ 147248 w 159187"/>
                <a:gd name="connsiteY4" fmla="*/ 83573 h 15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187" h="159187">
                  <a:moveTo>
                    <a:pt x="147248" y="83573"/>
                  </a:moveTo>
                  <a:cubicBezTo>
                    <a:pt x="147248" y="118740"/>
                    <a:pt x="118740" y="147248"/>
                    <a:pt x="83573" y="147248"/>
                  </a:cubicBezTo>
                  <a:cubicBezTo>
                    <a:pt x="48407" y="147248"/>
                    <a:pt x="19898" y="118740"/>
                    <a:pt x="19898" y="83573"/>
                  </a:cubicBezTo>
                  <a:cubicBezTo>
                    <a:pt x="19898" y="48407"/>
                    <a:pt x="48407" y="19898"/>
                    <a:pt x="83573" y="19898"/>
                  </a:cubicBezTo>
                  <a:cubicBezTo>
                    <a:pt x="118740" y="19898"/>
                    <a:pt x="147248" y="48407"/>
                    <a:pt x="147248" y="83573"/>
                  </a:cubicBezTo>
                  <a:close/>
                </a:path>
              </a:pathLst>
            </a:custGeom>
            <a:solidFill>
              <a:schemeClr val="accent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97">
              <a:extLst>
                <a:ext uri="{FF2B5EF4-FFF2-40B4-BE49-F238E27FC236}">
                  <a16:creationId xmlns:a16="http://schemas.microsoft.com/office/drawing/2014/main" id="{B8A73E64-ECDA-4DE2-B9B6-BA1BCB93A822}"/>
                </a:ext>
              </a:extLst>
            </p:cNvPr>
            <p:cNvSpPr/>
            <p:nvPr/>
          </p:nvSpPr>
          <p:spPr>
            <a:xfrm>
              <a:off x="3758948" y="2819991"/>
              <a:ext cx="127350" cy="127350"/>
            </a:xfrm>
            <a:custGeom>
              <a:avLst/>
              <a:gdLst>
                <a:gd name="connsiteX0" fmla="*/ 118594 w 127349"/>
                <a:gd name="connsiteY0" fmla="*/ 69246 h 127349"/>
                <a:gd name="connsiteX1" fmla="*/ 69246 w 127349"/>
                <a:gd name="connsiteY1" fmla="*/ 118594 h 127349"/>
                <a:gd name="connsiteX2" fmla="*/ 19898 w 127349"/>
                <a:gd name="connsiteY2" fmla="*/ 69246 h 127349"/>
                <a:gd name="connsiteX3" fmla="*/ 69246 w 127349"/>
                <a:gd name="connsiteY3" fmla="*/ 19898 h 127349"/>
                <a:gd name="connsiteX4" fmla="*/ 118594 w 127349"/>
                <a:gd name="connsiteY4" fmla="*/ 69246 h 12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349" h="127349">
                  <a:moveTo>
                    <a:pt x="118594" y="69246"/>
                  </a:moveTo>
                  <a:cubicBezTo>
                    <a:pt x="118594" y="96501"/>
                    <a:pt x="96501" y="118594"/>
                    <a:pt x="69246" y="118594"/>
                  </a:cubicBezTo>
                  <a:cubicBezTo>
                    <a:pt x="41992" y="118594"/>
                    <a:pt x="19898" y="96501"/>
                    <a:pt x="19898" y="69246"/>
                  </a:cubicBezTo>
                  <a:cubicBezTo>
                    <a:pt x="19898" y="41992"/>
                    <a:pt x="41992" y="19898"/>
                    <a:pt x="69246" y="19898"/>
                  </a:cubicBezTo>
                  <a:cubicBezTo>
                    <a:pt x="96501" y="19898"/>
                    <a:pt x="118594" y="41992"/>
                    <a:pt x="118594" y="69246"/>
                  </a:cubicBezTo>
                  <a:close/>
                </a:path>
              </a:pathLst>
            </a:custGeom>
            <a:solidFill>
              <a:schemeClr val="accent5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98">
              <a:extLst>
                <a:ext uri="{FF2B5EF4-FFF2-40B4-BE49-F238E27FC236}">
                  <a16:creationId xmlns:a16="http://schemas.microsoft.com/office/drawing/2014/main" id="{BD21F412-7287-489E-ACE6-C6EC1CF7F0CB}"/>
                </a:ext>
              </a:extLst>
            </p:cNvPr>
            <p:cNvSpPr/>
            <p:nvPr/>
          </p:nvSpPr>
          <p:spPr>
            <a:xfrm>
              <a:off x="3534494" y="2831134"/>
              <a:ext cx="111431" cy="111431"/>
            </a:xfrm>
            <a:custGeom>
              <a:avLst/>
              <a:gdLst>
                <a:gd name="connsiteX0" fmla="*/ 105859 w 111431"/>
                <a:gd name="connsiteY0" fmla="*/ 62879 h 111431"/>
                <a:gd name="connsiteX1" fmla="*/ 62879 w 111431"/>
                <a:gd name="connsiteY1" fmla="*/ 105860 h 111431"/>
                <a:gd name="connsiteX2" fmla="*/ 19898 w 111431"/>
                <a:gd name="connsiteY2" fmla="*/ 62879 h 111431"/>
                <a:gd name="connsiteX3" fmla="*/ 62879 w 111431"/>
                <a:gd name="connsiteY3" fmla="*/ 19898 h 111431"/>
                <a:gd name="connsiteX4" fmla="*/ 105859 w 111431"/>
                <a:gd name="connsiteY4" fmla="*/ 62879 h 11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431" h="111431">
                  <a:moveTo>
                    <a:pt x="105859" y="62879"/>
                  </a:moveTo>
                  <a:cubicBezTo>
                    <a:pt x="105859" y="86616"/>
                    <a:pt x="86616" y="105860"/>
                    <a:pt x="62879" y="105860"/>
                  </a:cubicBezTo>
                  <a:cubicBezTo>
                    <a:pt x="39141" y="105860"/>
                    <a:pt x="19898" y="86616"/>
                    <a:pt x="19898" y="62879"/>
                  </a:cubicBezTo>
                  <a:cubicBezTo>
                    <a:pt x="19898" y="39141"/>
                    <a:pt x="39141" y="19898"/>
                    <a:pt x="62879" y="19898"/>
                  </a:cubicBezTo>
                  <a:cubicBezTo>
                    <a:pt x="86616" y="19898"/>
                    <a:pt x="105859" y="39141"/>
                    <a:pt x="105859" y="62879"/>
                  </a:cubicBezTo>
                  <a:close/>
                </a:path>
              </a:pathLst>
            </a:custGeom>
            <a:solidFill>
              <a:schemeClr val="accent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0AA9BD7-E9D2-41E6-8EE4-5B0716154BAF}"/>
                </a:ext>
              </a:extLst>
            </p:cNvPr>
            <p:cNvGrpSpPr/>
            <p:nvPr/>
          </p:nvGrpSpPr>
          <p:grpSpPr>
            <a:xfrm>
              <a:off x="3817847" y="3307104"/>
              <a:ext cx="119391" cy="667051"/>
              <a:chOff x="3817847" y="3307104"/>
              <a:chExt cx="119391" cy="667051"/>
            </a:xfrm>
          </p:grpSpPr>
          <p:sp>
            <p:nvSpPr>
              <p:cNvPr id="144" name="Freeform: Shape 204">
                <a:extLst>
                  <a:ext uri="{FF2B5EF4-FFF2-40B4-BE49-F238E27FC236}">
                    <a16:creationId xmlns:a16="http://schemas.microsoft.com/office/drawing/2014/main" id="{1BDE822A-1F03-423C-BCB1-983D2DF37255}"/>
                  </a:ext>
                </a:extLst>
              </p:cNvPr>
              <p:cNvSpPr/>
              <p:nvPr/>
            </p:nvSpPr>
            <p:spPr>
              <a:xfrm>
                <a:off x="3817847" y="3757603"/>
                <a:ext cx="111431" cy="95512"/>
              </a:xfrm>
              <a:custGeom>
                <a:avLst/>
                <a:gdLst>
                  <a:gd name="connsiteX0" fmla="*/ 74022 w 111431"/>
                  <a:gd name="connsiteY0" fmla="*/ 88349 h 95512"/>
                  <a:gd name="connsiteX1" fmla="*/ 72430 w 111431"/>
                  <a:gd name="connsiteY1" fmla="*/ 62879 h 95512"/>
                  <a:gd name="connsiteX2" fmla="*/ 81981 w 111431"/>
                  <a:gd name="connsiteY2" fmla="*/ 59695 h 95512"/>
                  <a:gd name="connsiteX3" fmla="*/ 86757 w 111431"/>
                  <a:gd name="connsiteY3" fmla="*/ 48552 h 95512"/>
                  <a:gd name="connsiteX4" fmla="*/ 83573 w 111431"/>
                  <a:gd name="connsiteY4" fmla="*/ 39001 h 95512"/>
                  <a:gd name="connsiteX5" fmla="*/ 77206 w 111431"/>
                  <a:gd name="connsiteY5" fmla="*/ 35817 h 95512"/>
                  <a:gd name="connsiteX6" fmla="*/ 70838 w 111431"/>
                  <a:gd name="connsiteY6" fmla="*/ 39001 h 95512"/>
                  <a:gd name="connsiteX7" fmla="*/ 66063 w 111431"/>
                  <a:gd name="connsiteY7" fmla="*/ 53328 h 95512"/>
                  <a:gd name="connsiteX8" fmla="*/ 54920 w 111431"/>
                  <a:gd name="connsiteY8" fmla="*/ 78798 h 95512"/>
                  <a:gd name="connsiteX9" fmla="*/ 37409 w 111431"/>
                  <a:gd name="connsiteY9" fmla="*/ 86757 h 95512"/>
                  <a:gd name="connsiteX10" fmla="*/ 24674 w 111431"/>
                  <a:gd name="connsiteY10" fmla="*/ 83573 h 95512"/>
                  <a:gd name="connsiteX11" fmla="*/ 15123 w 111431"/>
                  <a:gd name="connsiteY11" fmla="*/ 72430 h 95512"/>
                  <a:gd name="connsiteX12" fmla="*/ 11939 w 111431"/>
                  <a:gd name="connsiteY12" fmla="*/ 51736 h 95512"/>
                  <a:gd name="connsiteX13" fmla="*/ 18307 w 111431"/>
                  <a:gd name="connsiteY13" fmla="*/ 26266 h 95512"/>
                  <a:gd name="connsiteX14" fmla="*/ 37409 w 111431"/>
                  <a:gd name="connsiteY14" fmla="*/ 15123 h 95512"/>
                  <a:gd name="connsiteX15" fmla="*/ 39001 w 111431"/>
                  <a:gd name="connsiteY15" fmla="*/ 40593 h 95512"/>
                  <a:gd name="connsiteX16" fmla="*/ 31042 w 111431"/>
                  <a:gd name="connsiteY16" fmla="*/ 45368 h 95512"/>
                  <a:gd name="connsiteX17" fmla="*/ 27858 w 111431"/>
                  <a:gd name="connsiteY17" fmla="*/ 54920 h 95512"/>
                  <a:gd name="connsiteX18" fmla="*/ 29450 w 111431"/>
                  <a:gd name="connsiteY18" fmla="*/ 61287 h 95512"/>
                  <a:gd name="connsiteX19" fmla="*/ 34225 w 111431"/>
                  <a:gd name="connsiteY19" fmla="*/ 62879 h 95512"/>
                  <a:gd name="connsiteX20" fmla="*/ 37409 w 111431"/>
                  <a:gd name="connsiteY20" fmla="*/ 61287 h 95512"/>
                  <a:gd name="connsiteX21" fmla="*/ 40593 w 111431"/>
                  <a:gd name="connsiteY21" fmla="*/ 51736 h 95512"/>
                  <a:gd name="connsiteX22" fmla="*/ 48552 w 111431"/>
                  <a:gd name="connsiteY22" fmla="*/ 26266 h 95512"/>
                  <a:gd name="connsiteX23" fmla="*/ 58103 w 111431"/>
                  <a:gd name="connsiteY23" fmla="*/ 15123 h 95512"/>
                  <a:gd name="connsiteX24" fmla="*/ 70838 w 111431"/>
                  <a:gd name="connsiteY24" fmla="*/ 11939 h 95512"/>
                  <a:gd name="connsiteX25" fmla="*/ 86757 w 111431"/>
                  <a:gd name="connsiteY25" fmla="*/ 16715 h 95512"/>
                  <a:gd name="connsiteX26" fmla="*/ 97900 w 111431"/>
                  <a:gd name="connsiteY26" fmla="*/ 29450 h 95512"/>
                  <a:gd name="connsiteX27" fmla="*/ 101084 w 111431"/>
                  <a:gd name="connsiteY27" fmla="*/ 50144 h 95512"/>
                  <a:gd name="connsiteX28" fmla="*/ 93125 w 111431"/>
                  <a:gd name="connsiteY28" fmla="*/ 80390 h 95512"/>
                  <a:gd name="connsiteX29" fmla="*/ 74022 w 111431"/>
                  <a:gd name="connsiteY29" fmla="*/ 88349 h 9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11431" h="95512">
                    <a:moveTo>
                      <a:pt x="74022" y="88349"/>
                    </a:moveTo>
                    <a:lnTo>
                      <a:pt x="72430" y="62879"/>
                    </a:lnTo>
                    <a:cubicBezTo>
                      <a:pt x="77206" y="62879"/>
                      <a:pt x="80390" y="61287"/>
                      <a:pt x="81981" y="59695"/>
                    </a:cubicBezTo>
                    <a:cubicBezTo>
                      <a:pt x="85165" y="56512"/>
                      <a:pt x="86757" y="53328"/>
                      <a:pt x="86757" y="48552"/>
                    </a:cubicBezTo>
                    <a:cubicBezTo>
                      <a:pt x="86757" y="45368"/>
                      <a:pt x="85165" y="42185"/>
                      <a:pt x="83573" y="39001"/>
                    </a:cubicBezTo>
                    <a:cubicBezTo>
                      <a:pt x="81981" y="37409"/>
                      <a:pt x="80390" y="35817"/>
                      <a:pt x="77206" y="35817"/>
                    </a:cubicBezTo>
                    <a:cubicBezTo>
                      <a:pt x="75614" y="35817"/>
                      <a:pt x="72430" y="37409"/>
                      <a:pt x="70838" y="39001"/>
                    </a:cubicBezTo>
                    <a:cubicBezTo>
                      <a:pt x="69246" y="40593"/>
                      <a:pt x="67655" y="45368"/>
                      <a:pt x="66063" y="53328"/>
                    </a:cubicBezTo>
                    <a:cubicBezTo>
                      <a:pt x="62879" y="64471"/>
                      <a:pt x="59695" y="74022"/>
                      <a:pt x="54920" y="78798"/>
                    </a:cubicBezTo>
                    <a:cubicBezTo>
                      <a:pt x="50144" y="83573"/>
                      <a:pt x="45368" y="86757"/>
                      <a:pt x="37409" y="86757"/>
                    </a:cubicBezTo>
                    <a:cubicBezTo>
                      <a:pt x="32633" y="86757"/>
                      <a:pt x="29450" y="85165"/>
                      <a:pt x="24674" y="83573"/>
                    </a:cubicBezTo>
                    <a:cubicBezTo>
                      <a:pt x="19898" y="80390"/>
                      <a:pt x="18307" y="77206"/>
                      <a:pt x="15123" y="72430"/>
                    </a:cubicBezTo>
                    <a:cubicBezTo>
                      <a:pt x="13531" y="67655"/>
                      <a:pt x="11939" y="59695"/>
                      <a:pt x="11939" y="51736"/>
                    </a:cubicBezTo>
                    <a:cubicBezTo>
                      <a:pt x="11939" y="40593"/>
                      <a:pt x="13531" y="32633"/>
                      <a:pt x="18307" y="26266"/>
                    </a:cubicBezTo>
                    <a:cubicBezTo>
                      <a:pt x="23082" y="19898"/>
                      <a:pt x="29450" y="16715"/>
                      <a:pt x="37409" y="15123"/>
                    </a:cubicBezTo>
                    <a:lnTo>
                      <a:pt x="39001" y="40593"/>
                    </a:lnTo>
                    <a:cubicBezTo>
                      <a:pt x="35817" y="40593"/>
                      <a:pt x="32633" y="42185"/>
                      <a:pt x="31042" y="45368"/>
                    </a:cubicBezTo>
                    <a:cubicBezTo>
                      <a:pt x="29450" y="46960"/>
                      <a:pt x="27858" y="50144"/>
                      <a:pt x="27858" y="54920"/>
                    </a:cubicBezTo>
                    <a:cubicBezTo>
                      <a:pt x="27858" y="58103"/>
                      <a:pt x="27858" y="59695"/>
                      <a:pt x="29450" y="61287"/>
                    </a:cubicBezTo>
                    <a:cubicBezTo>
                      <a:pt x="31042" y="62879"/>
                      <a:pt x="32633" y="62879"/>
                      <a:pt x="34225" y="62879"/>
                    </a:cubicBezTo>
                    <a:cubicBezTo>
                      <a:pt x="35817" y="62879"/>
                      <a:pt x="37409" y="62879"/>
                      <a:pt x="37409" y="61287"/>
                    </a:cubicBezTo>
                    <a:cubicBezTo>
                      <a:pt x="39001" y="59695"/>
                      <a:pt x="39001" y="56512"/>
                      <a:pt x="40593" y="51736"/>
                    </a:cubicBezTo>
                    <a:cubicBezTo>
                      <a:pt x="43776" y="40593"/>
                      <a:pt x="45368" y="31042"/>
                      <a:pt x="48552" y="26266"/>
                    </a:cubicBezTo>
                    <a:cubicBezTo>
                      <a:pt x="51736" y="21490"/>
                      <a:pt x="54920" y="16715"/>
                      <a:pt x="58103" y="15123"/>
                    </a:cubicBezTo>
                    <a:cubicBezTo>
                      <a:pt x="61287" y="13531"/>
                      <a:pt x="66063" y="11939"/>
                      <a:pt x="70838" y="11939"/>
                    </a:cubicBezTo>
                    <a:cubicBezTo>
                      <a:pt x="77206" y="11939"/>
                      <a:pt x="81981" y="13531"/>
                      <a:pt x="86757" y="16715"/>
                    </a:cubicBezTo>
                    <a:cubicBezTo>
                      <a:pt x="91533" y="19898"/>
                      <a:pt x="94716" y="24674"/>
                      <a:pt x="97900" y="29450"/>
                    </a:cubicBezTo>
                    <a:cubicBezTo>
                      <a:pt x="101084" y="34225"/>
                      <a:pt x="101084" y="42185"/>
                      <a:pt x="101084" y="50144"/>
                    </a:cubicBezTo>
                    <a:cubicBezTo>
                      <a:pt x="101084" y="64471"/>
                      <a:pt x="97900" y="75614"/>
                      <a:pt x="93125" y="80390"/>
                    </a:cubicBezTo>
                    <a:cubicBezTo>
                      <a:pt x="89941" y="83573"/>
                      <a:pt x="81981" y="86757"/>
                      <a:pt x="74022" y="8834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205">
                <a:extLst>
                  <a:ext uri="{FF2B5EF4-FFF2-40B4-BE49-F238E27FC236}">
                    <a16:creationId xmlns:a16="http://schemas.microsoft.com/office/drawing/2014/main" id="{0A5A9827-62BB-465A-B780-8380BED8B2AE}"/>
                  </a:ext>
                </a:extLst>
              </p:cNvPr>
              <p:cNvSpPr/>
              <p:nvPr/>
            </p:nvSpPr>
            <p:spPr>
              <a:xfrm>
                <a:off x="3843317" y="3673234"/>
                <a:ext cx="79594" cy="95512"/>
              </a:xfrm>
              <a:custGeom>
                <a:avLst/>
                <a:gdLst>
                  <a:gd name="connsiteX0" fmla="*/ 51736 w 79593"/>
                  <a:gd name="connsiteY0" fmla="*/ 34225 h 95512"/>
                  <a:gd name="connsiteX1" fmla="*/ 54920 w 79593"/>
                  <a:gd name="connsiteY1" fmla="*/ 11939 h 95512"/>
                  <a:gd name="connsiteX2" fmla="*/ 67655 w 79593"/>
                  <a:gd name="connsiteY2" fmla="*/ 18307 h 95512"/>
                  <a:gd name="connsiteX3" fmla="*/ 75614 w 79593"/>
                  <a:gd name="connsiteY3" fmla="*/ 29450 h 95512"/>
                  <a:gd name="connsiteX4" fmla="*/ 78798 w 79593"/>
                  <a:gd name="connsiteY4" fmla="*/ 46960 h 95512"/>
                  <a:gd name="connsiteX5" fmla="*/ 77206 w 79593"/>
                  <a:gd name="connsiteY5" fmla="*/ 62879 h 95512"/>
                  <a:gd name="connsiteX6" fmla="*/ 70838 w 79593"/>
                  <a:gd name="connsiteY6" fmla="*/ 74022 h 95512"/>
                  <a:gd name="connsiteX7" fmla="*/ 61287 w 79593"/>
                  <a:gd name="connsiteY7" fmla="*/ 81981 h 95512"/>
                  <a:gd name="connsiteX8" fmla="*/ 45368 w 79593"/>
                  <a:gd name="connsiteY8" fmla="*/ 85165 h 95512"/>
                  <a:gd name="connsiteX9" fmla="*/ 29450 w 79593"/>
                  <a:gd name="connsiteY9" fmla="*/ 81981 h 95512"/>
                  <a:gd name="connsiteX10" fmla="*/ 21490 w 79593"/>
                  <a:gd name="connsiteY10" fmla="*/ 75614 h 95512"/>
                  <a:gd name="connsiteX11" fmla="*/ 15123 w 79593"/>
                  <a:gd name="connsiteY11" fmla="*/ 67655 h 95512"/>
                  <a:gd name="connsiteX12" fmla="*/ 11939 w 79593"/>
                  <a:gd name="connsiteY12" fmla="*/ 50144 h 95512"/>
                  <a:gd name="connsiteX13" fmla="*/ 16715 w 79593"/>
                  <a:gd name="connsiteY13" fmla="*/ 26266 h 95512"/>
                  <a:gd name="connsiteX14" fmla="*/ 32633 w 79593"/>
                  <a:gd name="connsiteY14" fmla="*/ 15123 h 95512"/>
                  <a:gd name="connsiteX15" fmla="*/ 35817 w 79593"/>
                  <a:gd name="connsiteY15" fmla="*/ 37409 h 95512"/>
                  <a:gd name="connsiteX16" fmla="*/ 29450 w 79593"/>
                  <a:gd name="connsiteY16" fmla="*/ 40593 h 95512"/>
                  <a:gd name="connsiteX17" fmla="*/ 29450 w 79593"/>
                  <a:gd name="connsiteY17" fmla="*/ 46960 h 95512"/>
                  <a:gd name="connsiteX18" fmla="*/ 34225 w 79593"/>
                  <a:gd name="connsiteY18" fmla="*/ 56511 h 95512"/>
                  <a:gd name="connsiteX19" fmla="*/ 46960 w 79593"/>
                  <a:gd name="connsiteY19" fmla="*/ 59695 h 95512"/>
                  <a:gd name="connsiteX20" fmla="*/ 58103 w 79593"/>
                  <a:gd name="connsiteY20" fmla="*/ 56511 h 95512"/>
                  <a:gd name="connsiteX21" fmla="*/ 62879 w 79593"/>
                  <a:gd name="connsiteY21" fmla="*/ 46960 h 95512"/>
                  <a:gd name="connsiteX22" fmla="*/ 59695 w 79593"/>
                  <a:gd name="connsiteY22" fmla="*/ 39001 h 95512"/>
                  <a:gd name="connsiteX23" fmla="*/ 51736 w 79593"/>
                  <a:gd name="connsiteY23" fmla="*/ 34225 h 9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9593" h="95512">
                    <a:moveTo>
                      <a:pt x="51736" y="34225"/>
                    </a:moveTo>
                    <a:lnTo>
                      <a:pt x="54920" y="11939"/>
                    </a:lnTo>
                    <a:cubicBezTo>
                      <a:pt x="59695" y="13531"/>
                      <a:pt x="64471" y="15123"/>
                      <a:pt x="67655" y="18307"/>
                    </a:cubicBezTo>
                    <a:cubicBezTo>
                      <a:pt x="70838" y="21490"/>
                      <a:pt x="74022" y="24674"/>
                      <a:pt x="75614" y="29450"/>
                    </a:cubicBezTo>
                    <a:cubicBezTo>
                      <a:pt x="77206" y="34225"/>
                      <a:pt x="78798" y="39001"/>
                      <a:pt x="78798" y="46960"/>
                    </a:cubicBezTo>
                    <a:cubicBezTo>
                      <a:pt x="78798" y="53328"/>
                      <a:pt x="78798" y="59695"/>
                      <a:pt x="77206" y="62879"/>
                    </a:cubicBezTo>
                    <a:cubicBezTo>
                      <a:pt x="75614" y="67655"/>
                      <a:pt x="74022" y="70838"/>
                      <a:pt x="70838" y="74022"/>
                    </a:cubicBezTo>
                    <a:cubicBezTo>
                      <a:pt x="67655" y="77206"/>
                      <a:pt x="64471" y="80389"/>
                      <a:pt x="61287" y="81981"/>
                    </a:cubicBezTo>
                    <a:cubicBezTo>
                      <a:pt x="56511" y="83573"/>
                      <a:pt x="51736" y="85165"/>
                      <a:pt x="45368" y="85165"/>
                    </a:cubicBezTo>
                    <a:cubicBezTo>
                      <a:pt x="39001" y="85165"/>
                      <a:pt x="34225" y="83573"/>
                      <a:pt x="29450" y="81981"/>
                    </a:cubicBezTo>
                    <a:cubicBezTo>
                      <a:pt x="26266" y="80389"/>
                      <a:pt x="23082" y="78798"/>
                      <a:pt x="21490" y="75614"/>
                    </a:cubicBezTo>
                    <a:cubicBezTo>
                      <a:pt x="18307" y="72430"/>
                      <a:pt x="16715" y="69246"/>
                      <a:pt x="15123" y="67655"/>
                    </a:cubicBezTo>
                    <a:cubicBezTo>
                      <a:pt x="13531" y="62879"/>
                      <a:pt x="11939" y="56511"/>
                      <a:pt x="11939" y="50144"/>
                    </a:cubicBezTo>
                    <a:cubicBezTo>
                      <a:pt x="11939" y="40593"/>
                      <a:pt x="13531" y="32633"/>
                      <a:pt x="16715" y="26266"/>
                    </a:cubicBezTo>
                    <a:cubicBezTo>
                      <a:pt x="19898" y="21490"/>
                      <a:pt x="26266" y="16715"/>
                      <a:pt x="32633" y="15123"/>
                    </a:cubicBezTo>
                    <a:lnTo>
                      <a:pt x="35817" y="37409"/>
                    </a:lnTo>
                    <a:cubicBezTo>
                      <a:pt x="32633" y="37409"/>
                      <a:pt x="31041" y="39001"/>
                      <a:pt x="29450" y="40593"/>
                    </a:cubicBezTo>
                    <a:cubicBezTo>
                      <a:pt x="29450" y="42185"/>
                      <a:pt x="29450" y="43776"/>
                      <a:pt x="29450" y="46960"/>
                    </a:cubicBezTo>
                    <a:cubicBezTo>
                      <a:pt x="29450" y="51736"/>
                      <a:pt x="31041" y="54920"/>
                      <a:pt x="34225" y="56511"/>
                    </a:cubicBezTo>
                    <a:cubicBezTo>
                      <a:pt x="37409" y="59695"/>
                      <a:pt x="42185" y="59695"/>
                      <a:pt x="46960" y="59695"/>
                    </a:cubicBezTo>
                    <a:cubicBezTo>
                      <a:pt x="51736" y="59695"/>
                      <a:pt x="56511" y="58103"/>
                      <a:pt x="58103" y="56511"/>
                    </a:cubicBezTo>
                    <a:cubicBezTo>
                      <a:pt x="61287" y="53328"/>
                      <a:pt x="62879" y="50144"/>
                      <a:pt x="62879" y="46960"/>
                    </a:cubicBezTo>
                    <a:cubicBezTo>
                      <a:pt x="62879" y="43776"/>
                      <a:pt x="61287" y="40593"/>
                      <a:pt x="59695" y="39001"/>
                    </a:cubicBezTo>
                    <a:cubicBezTo>
                      <a:pt x="58103" y="37409"/>
                      <a:pt x="56511" y="35817"/>
                      <a:pt x="51736" y="3422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206">
                <a:extLst>
                  <a:ext uri="{FF2B5EF4-FFF2-40B4-BE49-F238E27FC236}">
                    <a16:creationId xmlns:a16="http://schemas.microsoft.com/office/drawing/2014/main" id="{086125E7-C9A2-462B-86F9-E0DE7C4E8A8F}"/>
                  </a:ext>
                </a:extLst>
              </p:cNvPr>
              <p:cNvSpPr/>
              <p:nvPr/>
            </p:nvSpPr>
            <p:spPr>
              <a:xfrm>
                <a:off x="3821031" y="3636621"/>
                <a:ext cx="111431" cy="47756"/>
              </a:xfrm>
              <a:custGeom>
                <a:avLst/>
                <a:gdLst>
                  <a:gd name="connsiteX0" fmla="*/ 11939 w 111431"/>
                  <a:gd name="connsiteY0" fmla="*/ 35817 h 47756"/>
                  <a:gd name="connsiteX1" fmla="*/ 11939 w 111431"/>
                  <a:gd name="connsiteY1" fmla="*/ 11939 h 47756"/>
                  <a:gd name="connsiteX2" fmla="*/ 27858 w 111431"/>
                  <a:gd name="connsiteY2" fmla="*/ 11939 h 47756"/>
                  <a:gd name="connsiteX3" fmla="*/ 27858 w 111431"/>
                  <a:gd name="connsiteY3" fmla="*/ 35817 h 47756"/>
                  <a:gd name="connsiteX4" fmla="*/ 11939 w 111431"/>
                  <a:gd name="connsiteY4" fmla="*/ 35817 h 47756"/>
                  <a:gd name="connsiteX5" fmla="*/ 35817 w 111431"/>
                  <a:gd name="connsiteY5" fmla="*/ 35817 h 47756"/>
                  <a:gd name="connsiteX6" fmla="*/ 35817 w 111431"/>
                  <a:gd name="connsiteY6" fmla="*/ 11939 h 47756"/>
                  <a:gd name="connsiteX7" fmla="*/ 99492 w 111431"/>
                  <a:gd name="connsiteY7" fmla="*/ 11939 h 47756"/>
                  <a:gd name="connsiteX8" fmla="*/ 99492 w 111431"/>
                  <a:gd name="connsiteY8" fmla="*/ 35817 h 47756"/>
                  <a:gd name="connsiteX9" fmla="*/ 35817 w 111431"/>
                  <a:gd name="connsiteY9" fmla="*/ 35817 h 47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431" h="47756">
                    <a:moveTo>
                      <a:pt x="11939" y="35817"/>
                    </a:moveTo>
                    <a:lnTo>
                      <a:pt x="11939" y="11939"/>
                    </a:lnTo>
                    <a:lnTo>
                      <a:pt x="27858" y="11939"/>
                    </a:lnTo>
                    <a:lnTo>
                      <a:pt x="27858" y="35817"/>
                    </a:lnTo>
                    <a:lnTo>
                      <a:pt x="11939" y="35817"/>
                    </a:lnTo>
                    <a:close/>
                    <a:moveTo>
                      <a:pt x="35817" y="35817"/>
                    </a:moveTo>
                    <a:lnTo>
                      <a:pt x="35817" y="11939"/>
                    </a:lnTo>
                    <a:lnTo>
                      <a:pt x="99492" y="11939"/>
                    </a:lnTo>
                    <a:lnTo>
                      <a:pt x="99492" y="35817"/>
                    </a:lnTo>
                    <a:lnTo>
                      <a:pt x="35817" y="35817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207">
                <a:extLst>
                  <a:ext uri="{FF2B5EF4-FFF2-40B4-BE49-F238E27FC236}">
                    <a16:creationId xmlns:a16="http://schemas.microsoft.com/office/drawing/2014/main" id="{4B8E0733-2EA4-4E40-B4AA-46F0615D1897}"/>
                  </a:ext>
                </a:extLst>
              </p:cNvPr>
              <p:cNvSpPr/>
              <p:nvPr/>
            </p:nvSpPr>
            <p:spPr>
              <a:xfrm>
                <a:off x="3844909" y="3550660"/>
                <a:ext cx="79594" cy="79594"/>
              </a:xfrm>
              <a:custGeom>
                <a:avLst/>
                <a:gdLst>
                  <a:gd name="connsiteX0" fmla="*/ 50144 w 79593"/>
                  <a:gd name="connsiteY0" fmla="*/ 13531 h 79593"/>
                  <a:gd name="connsiteX1" fmla="*/ 50144 w 79593"/>
                  <a:gd name="connsiteY1" fmla="*/ 61287 h 79593"/>
                  <a:gd name="connsiteX2" fmla="*/ 58103 w 79593"/>
                  <a:gd name="connsiteY2" fmla="*/ 58103 h 79593"/>
                  <a:gd name="connsiteX3" fmla="*/ 62879 w 79593"/>
                  <a:gd name="connsiteY3" fmla="*/ 48552 h 79593"/>
                  <a:gd name="connsiteX4" fmla="*/ 61287 w 79593"/>
                  <a:gd name="connsiteY4" fmla="*/ 42185 h 79593"/>
                  <a:gd name="connsiteX5" fmla="*/ 56511 w 79593"/>
                  <a:gd name="connsiteY5" fmla="*/ 37409 h 79593"/>
                  <a:gd name="connsiteX6" fmla="*/ 58103 w 79593"/>
                  <a:gd name="connsiteY6" fmla="*/ 13531 h 79593"/>
                  <a:gd name="connsiteX7" fmla="*/ 72430 w 79593"/>
                  <a:gd name="connsiteY7" fmla="*/ 26266 h 79593"/>
                  <a:gd name="connsiteX8" fmla="*/ 77206 w 79593"/>
                  <a:gd name="connsiteY8" fmla="*/ 48552 h 79593"/>
                  <a:gd name="connsiteX9" fmla="*/ 74022 w 79593"/>
                  <a:gd name="connsiteY9" fmla="*/ 67655 h 79593"/>
                  <a:gd name="connsiteX10" fmla="*/ 62879 w 79593"/>
                  <a:gd name="connsiteY10" fmla="*/ 78798 h 79593"/>
                  <a:gd name="connsiteX11" fmla="*/ 45368 w 79593"/>
                  <a:gd name="connsiteY11" fmla="*/ 83573 h 79593"/>
                  <a:gd name="connsiteX12" fmla="*/ 21490 w 79593"/>
                  <a:gd name="connsiteY12" fmla="*/ 74022 h 79593"/>
                  <a:gd name="connsiteX13" fmla="*/ 11939 w 79593"/>
                  <a:gd name="connsiteY13" fmla="*/ 48552 h 79593"/>
                  <a:gd name="connsiteX14" fmla="*/ 16715 w 79593"/>
                  <a:gd name="connsiteY14" fmla="*/ 27858 h 79593"/>
                  <a:gd name="connsiteX15" fmla="*/ 27858 w 79593"/>
                  <a:gd name="connsiteY15" fmla="*/ 16715 h 79593"/>
                  <a:gd name="connsiteX16" fmla="*/ 48552 w 79593"/>
                  <a:gd name="connsiteY16" fmla="*/ 11939 h 79593"/>
                  <a:gd name="connsiteX17" fmla="*/ 50144 w 79593"/>
                  <a:gd name="connsiteY17" fmla="*/ 11939 h 79593"/>
                  <a:gd name="connsiteX18" fmla="*/ 39001 w 79593"/>
                  <a:gd name="connsiteY18" fmla="*/ 37409 h 79593"/>
                  <a:gd name="connsiteX19" fmla="*/ 29450 w 79593"/>
                  <a:gd name="connsiteY19" fmla="*/ 40593 h 79593"/>
                  <a:gd name="connsiteX20" fmla="*/ 26266 w 79593"/>
                  <a:gd name="connsiteY20" fmla="*/ 48552 h 79593"/>
                  <a:gd name="connsiteX21" fmla="*/ 31042 w 79593"/>
                  <a:gd name="connsiteY21" fmla="*/ 58103 h 79593"/>
                  <a:gd name="connsiteX22" fmla="*/ 39001 w 79593"/>
                  <a:gd name="connsiteY22" fmla="*/ 61287 h 79593"/>
                  <a:gd name="connsiteX23" fmla="*/ 39001 w 79593"/>
                  <a:gd name="connsiteY23" fmla="*/ 37409 h 7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9593" h="79593">
                    <a:moveTo>
                      <a:pt x="50144" y="13531"/>
                    </a:moveTo>
                    <a:lnTo>
                      <a:pt x="50144" y="61287"/>
                    </a:lnTo>
                    <a:cubicBezTo>
                      <a:pt x="53328" y="61287"/>
                      <a:pt x="56511" y="59695"/>
                      <a:pt x="58103" y="58103"/>
                    </a:cubicBezTo>
                    <a:cubicBezTo>
                      <a:pt x="61287" y="56511"/>
                      <a:pt x="62879" y="53328"/>
                      <a:pt x="62879" y="48552"/>
                    </a:cubicBezTo>
                    <a:cubicBezTo>
                      <a:pt x="62879" y="46960"/>
                      <a:pt x="62879" y="43776"/>
                      <a:pt x="61287" y="42185"/>
                    </a:cubicBezTo>
                    <a:cubicBezTo>
                      <a:pt x="61287" y="40593"/>
                      <a:pt x="59695" y="39001"/>
                      <a:pt x="56511" y="37409"/>
                    </a:cubicBezTo>
                    <a:lnTo>
                      <a:pt x="58103" y="13531"/>
                    </a:lnTo>
                    <a:cubicBezTo>
                      <a:pt x="64471" y="16715"/>
                      <a:pt x="69246" y="21490"/>
                      <a:pt x="72430" y="26266"/>
                    </a:cubicBezTo>
                    <a:cubicBezTo>
                      <a:pt x="75614" y="31042"/>
                      <a:pt x="77206" y="39001"/>
                      <a:pt x="77206" y="48552"/>
                    </a:cubicBezTo>
                    <a:cubicBezTo>
                      <a:pt x="77206" y="56511"/>
                      <a:pt x="75614" y="62879"/>
                      <a:pt x="74022" y="67655"/>
                    </a:cubicBezTo>
                    <a:cubicBezTo>
                      <a:pt x="72430" y="72430"/>
                      <a:pt x="67655" y="77206"/>
                      <a:pt x="62879" y="78798"/>
                    </a:cubicBezTo>
                    <a:cubicBezTo>
                      <a:pt x="58103" y="81981"/>
                      <a:pt x="51736" y="83573"/>
                      <a:pt x="45368" y="83573"/>
                    </a:cubicBezTo>
                    <a:cubicBezTo>
                      <a:pt x="35817" y="83573"/>
                      <a:pt x="27858" y="80390"/>
                      <a:pt x="21490" y="74022"/>
                    </a:cubicBezTo>
                    <a:cubicBezTo>
                      <a:pt x="15123" y="67655"/>
                      <a:pt x="11939" y="59695"/>
                      <a:pt x="11939" y="48552"/>
                    </a:cubicBezTo>
                    <a:cubicBezTo>
                      <a:pt x="11939" y="39001"/>
                      <a:pt x="13531" y="32633"/>
                      <a:pt x="16715" y="27858"/>
                    </a:cubicBezTo>
                    <a:cubicBezTo>
                      <a:pt x="19898" y="23082"/>
                      <a:pt x="23082" y="18306"/>
                      <a:pt x="27858" y="16715"/>
                    </a:cubicBezTo>
                    <a:cubicBezTo>
                      <a:pt x="32633" y="13531"/>
                      <a:pt x="39001" y="11939"/>
                      <a:pt x="48552" y="11939"/>
                    </a:cubicBezTo>
                    <a:lnTo>
                      <a:pt x="50144" y="11939"/>
                    </a:lnTo>
                    <a:close/>
                    <a:moveTo>
                      <a:pt x="39001" y="37409"/>
                    </a:moveTo>
                    <a:cubicBezTo>
                      <a:pt x="34225" y="37409"/>
                      <a:pt x="31042" y="39001"/>
                      <a:pt x="29450" y="40593"/>
                    </a:cubicBezTo>
                    <a:cubicBezTo>
                      <a:pt x="27858" y="42185"/>
                      <a:pt x="26266" y="45368"/>
                      <a:pt x="26266" y="48552"/>
                    </a:cubicBezTo>
                    <a:cubicBezTo>
                      <a:pt x="26266" y="51736"/>
                      <a:pt x="27858" y="54920"/>
                      <a:pt x="31042" y="58103"/>
                    </a:cubicBezTo>
                    <a:cubicBezTo>
                      <a:pt x="32633" y="59695"/>
                      <a:pt x="35817" y="61287"/>
                      <a:pt x="39001" y="61287"/>
                    </a:cubicBezTo>
                    <a:lnTo>
                      <a:pt x="39001" y="3740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208">
                <a:extLst>
                  <a:ext uri="{FF2B5EF4-FFF2-40B4-BE49-F238E27FC236}">
                    <a16:creationId xmlns:a16="http://schemas.microsoft.com/office/drawing/2014/main" id="{9F70616A-072C-4083-AE73-38DC408E84F1}"/>
                  </a:ext>
                </a:extLst>
              </p:cNvPr>
              <p:cNvSpPr/>
              <p:nvPr/>
            </p:nvSpPr>
            <p:spPr>
              <a:xfrm>
                <a:off x="3841726" y="3474250"/>
                <a:ext cx="79594" cy="79594"/>
              </a:xfrm>
              <a:custGeom>
                <a:avLst/>
                <a:gdLst>
                  <a:gd name="connsiteX0" fmla="*/ 15123 w 79593"/>
                  <a:gd name="connsiteY0" fmla="*/ 78798 h 79593"/>
                  <a:gd name="connsiteX1" fmla="*/ 15123 w 79593"/>
                  <a:gd name="connsiteY1" fmla="*/ 56511 h 79593"/>
                  <a:gd name="connsiteX2" fmla="*/ 24674 w 79593"/>
                  <a:gd name="connsiteY2" fmla="*/ 56511 h 79593"/>
                  <a:gd name="connsiteX3" fmla="*/ 15123 w 79593"/>
                  <a:gd name="connsiteY3" fmla="*/ 46960 h 79593"/>
                  <a:gd name="connsiteX4" fmla="*/ 11939 w 79593"/>
                  <a:gd name="connsiteY4" fmla="*/ 34225 h 79593"/>
                  <a:gd name="connsiteX5" fmla="*/ 18307 w 79593"/>
                  <a:gd name="connsiteY5" fmla="*/ 18306 h 79593"/>
                  <a:gd name="connsiteX6" fmla="*/ 37409 w 79593"/>
                  <a:gd name="connsiteY6" fmla="*/ 11939 h 79593"/>
                  <a:gd name="connsiteX7" fmla="*/ 78798 w 79593"/>
                  <a:gd name="connsiteY7" fmla="*/ 11939 h 79593"/>
                  <a:gd name="connsiteX8" fmla="*/ 78798 w 79593"/>
                  <a:gd name="connsiteY8" fmla="*/ 35817 h 79593"/>
                  <a:gd name="connsiteX9" fmla="*/ 43776 w 79593"/>
                  <a:gd name="connsiteY9" fmla="*/ 35817 h 79593"/>
                  <a:gd name="connsiteX10" fmla="*/ 35817 w 79593"/>
                  <a:gd name="connsiteY10" fmla="*/ 37409 h 79593"/>
                  <a:gd name="connsiteX11" fmla="*/ 32633 w 79593"/>
                  <a:gd name="connsiteY11" fmla="*/ 43776 h 79593"/>
                  <a:gd name="connsiteX12" fmla="*/ 35817 w 79593"/>
                  <a:gd name="connsiteY12" fmla="*/ 50144 h 79593"/>
                  <a:gd name="connsiteX13" fmla="*/ 46960 w 79593"/>
                  <a:gd name="connsiteY13" fmla="*/ 53328 h 79593"/>
                  <a:gd name="connsiteX14" fmla="*/ 78798 w 79593"/>
                  <a:gd name="connsiteY14" fmla="*/ 53328 h 79593"/>
                  <a:gd name="connsiteX15" fmla="*/ 78798 w 79593"/>
                  <a:gd name="connsiteY15" fmla="*/ 77206 h 79593"/>
                  <a:gd name="connsiteX16" fmla="*/ 15123 w 79593"/>
                  <a:gd name="connsiteY16" fmla="*/ 77206 h 7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593" h="79593">
                    <a:moveTo>
                      <a:pt x="15123" y="78798"/>
                    </a:moveTo>
                    <a:lnTo>
                      <a:pt x="15123" y="56511"/>
                    </a:lnTo>
                    <a:lnTo>
                      <a:pt x="24674" y="56511"/>
                    </a:lnTo>
                    <a:cubicBezTo>
                      <a:pt x="19898" y="53328"/>
                      <a:pt x="16715" y="50144"/>
                      <a:pt x="15123" y="46960"/>
                    </a:cubicBezTo>
                    <a:cubicBezTo>
                      <a:pt x="13531" y="43776"/>
                      <a:pt x="11939" y="39001"/>
                      <a:pt x="11939" y="34225"/>
                    </a:cubicBezTo>
                    <a:cubicBezTo>
                      <a:pt x="11939" y="27858"/>
                      <a:pt x="13531" y="23082"/>
                      <a:pt x="18307" y="18306"/>
                    </a:cubicBezTo>
                    <a:cubicBezTo>
                      <a:pt x="23082" y="13531"/>
                      <a:pt x="27858" y="11939"/>
                      <a:pt x="37409" y="11939"/>
                    </a:cubicBezTo>
                    <a:lnTo>
                      <a:pt x="78798" y="11939"/>
                    </a:lnTo>
                    <a:lnTo>
                      <a:pt x="78798" y="35817"/>
                    </a:lnTo>
                    <a:lnTo>
                      <a:pt x="43776" y="35817"/>
                    </a:lnTo>
                    <a:cubicBezTo>
                      <a:pt x="40593" y="35817"/>
                      <a:pt x="37409" y="35817"/>
                      <a:pt x="35817" y="37409"/>
                    </a:cubicBezTo>
                    <a:cubicBezTo>
                      <a:pt x="34225" y="39001"/>
                      <a:pt x="32633" y="40593"/>
                      <a:pt x="32633" y="43776"/>
                    </a:cubicBezTo>
                    <a:cubicBezTo>
                      <a:pt x="32633" y="46960"/>
                      <a:pt x="34225" y="48552"/>
                      <a:pt x="35817" y="50144"/>
                    </a:cubicBezTo>
                    <a:cubicBezTo>
                      <a:pt x="37409" y="51736"/>
                      <a:pt x="42185" y="53328"/>
                      <a:pt x="46960" y="53328"/>
                    </a:cubicBezTo>
                    <a:lnTo>
                      <a:pt x="78798" y="53328"/>
                    </a:lnTo>
                    <a:lnTo>
                      <a:pt x="78798" y="77206"/>
                    </a:lnTo>
                    <a:lnTo>
                      <a:pt x="15123" y="77206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209">
                <a:extLst>
                  <a:ext uri="{FF2B5EF4-FFF2-40B4-BE49-F238E27FC236}">
                    <a16:creationId xmlns:a16="http://schemas.microsoft.com/office/drawing/2014/main" id="{DC96D7A3-0025-4868-9A9B-C1C0B2B5192A}"/>
                  </a:ext>
                </a:extLst>
              </p:cNvPr>
              <p:cNvSpPr/>
              <p:nvPr/>
            </p:nvSpPr>
            <p:spPr>
              <a:xfrm>
                <a:off x="3844909" y="3389881"/>
                <a:ext cx="79594" cy="95512"/>
              </a:xfrm>
              <a:custGeom>
                <a:avLst/>
                <a:gdLst>
                  <a:gd name="connsiteX0" fmla="*/ 50144 w 79593"/>
                  <a:gd name="connsiteY0" fmla="*/ 34225 h 95512"/>
                  <a:gd name="connsiteX1" fmla="*/ 53328 w 79593"/>
                  <a:gd name="connsiteY1" fmla="*/ 11939 h 95512"/>
                  <a:gd name="connsiteX2" fmla="*/ 66063 w 79593"/>
                  <a:gd name="connsiteY2" fmla="*/ 18307 h 95512"/>
                  <a:gd name="connsiteX3" fmla="*/ 74022 w 79593"/>
                  <a:gd name="connsiteY3" fmla="*/ 29450 h 95512"/>
                  <a:gd name="connsiteX4" fmla="*/ 77206 w 79593"/>
                  <a:gd name="connsiteY4" fmla="*/ 46960 h 95512"/>
                  <a:gd name="connsiteX5" fmla="*/ 75614 w 79593"/>
                  <a:gd name="connsiteY5" fmla="*/ 62879 h 95512"/>
                  <a:gd name="connsiteX6" fmla="*/ 69246 w 79593"/>
                  <a:gd name="connsiteY6" fmla="*/ 74022 h 95512"/>
                  <a:gd name="connsiteX7" fmla="*/ 59695 w 79593"/>
                  <a:gd name="connsiteY7" fmla="*/ 81981 h 95512"/>
                  <a:gd name="connsiteX8" fmla="*/ 45368 w 79593"/>
                  <a:gd name="connsiteY8" fmla="*/ 85165 h 95512"/>
                  <a:gd name="connsiteX9" fmla="*/ 29450 w 79593"/>
                  <a:gd name="connsiteY9" fmla="*/ 81981 h 95512"/>
                  <a:gd name="connsiteX10" fmla="*/ 21490 w 79593"/>
                  <a:gd name="connsiteY10" fmla="*/ 75614 h 95512"/>
                  <a:gd name="connsiteX11" fmla="*/ 15123 w 79593"/>
                  <a:gd name="connsiteY11" fmla="*/ 67655 h 95512"/>
                  <a:gd name="connsiteX12" fmla="*/ 11939 w 79593"/>
                  <a:gd name="connsiteY12" fmla="*/ 50144 h 95512"/>
                  <a:gd name="connsiteX13" fmla="*/ 16715 w 79593"/>
                  <a:gd name="connsiteY13" fmla="*/ 26266 h 95512"/>
                  <a:gd name="connsiteX14" fmla="*/ 32633 w 79593"/>
                  <a:gd name="connsiteY14" fmla="*/ 15123 h 95512"/>
                  <a:gd name="connsiteX15" fmla="*/ 35817 w 79593"/>
                  <a:gd name="connsiteY15" fmla="*/ 37409 h 95512"/>
                  <a:gd name="connsiteX16" fmla="*/ 29450 w 79593"/>
                  <a:gd name="connsiteY16" fmla="*/ 40593 h 95512"/>
                  <a:gd name="connsiteX17" fmla="*/ 27858 w 79593"/>
                  <a:gd name="connsiteY17" fmla="*/ 46960 h 95512"/>
                  <a:gd name="connsiteX18" fmla="*/ 32633 w 79593"/>
                  <a:gd name="connsiteY18" fmla="*/ 56512 h 95512"/>
                  <a:gd name="connsiteX19" fmla="*/ 45368 w 79593"/>
                  <a:gd name="connsiteY19" fmla="*/ 59695 h 95512"/>
                  <a:gd name="connsiteX20" fmla="*/ 56511 w 79593"/>
                  <a:gd name="connsiteY20" fmla="*/ 56512 h 95512"/>
                  <a:gd name="connsiteX21" fmla="*/ 61287 w 79593"/>
                  <a:gd name="connsiteY21" fmla="*/ 46960 h 95512"/>
                  <a:gd name="connsiteX22" fmla="*/ 58103 w 79593"/>
                  <a:gd name="connsiteY22" fmla="*/ 39001 h 95512"/>
                  <a:gd name="connsiteX23" fmla="*/ 50144 w 79593"/>
                  <a:gd name="connsiteY23" fmla="*/ 34225 h 9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9593" h="95512">
                    <a:moveTo>
                      <a:pt x="50144" y="34225"/>
                    </a:moveTo>
                    <a:lnTo>
                      <a:pt x="53328" y="11939"/>
                    </a:lnTo>
                    <a:cubicBezTo>
                      <a:pt x="58103" y="13531"/>
                      <a:pt x="62879" y="15123"/>
                      <a:pt x="66063" y="18307"/>
                    </a:cubicBezTo>
                    <a:cubicBezTo>
                      <a:pt x="69246" y="21490"/>
                      <a:pt x="72430" y="24674"/>
                      <a:pt x="74022" y="29450"/>
                    </a:cubicBezTo>
                    <a:cubicBezTo>
                      <a:pt x="75614" y="34225"/>
                      <a:pt x="77206" y="39001"/>
                      <a:pt x="77206" y="46960"/>
                    </a:cubicBezTo>
                    <a:cubicBezTo>
                      <a:pt x="77206" y="53328"/>
                      <a:pt x="77206" y="59695"/>
                      <a:pt x="75614" y="62879"/>
                    </a:cubicBezTo>
                    <a:cubicBezTo>
                      <a:pt x="74022" y="67655"/>
                      <a:pt x="72430" y="70838"/>
                      <a:pt x="69246" y="74022"/>
                    </a:cubicBezTo>
                    <a:cubicBezTo>
                      <a:pt x="66063" y="77206"/>
                      <a:pt x="62879" y="80390"/>
                      <a:pt x="59695" y="81981"/>
                    </a:cubicBezTo>
                    <a:cubicBezTo>
                      <a:pt x="56511" y="83573"/>
                      <a:pt x="51736" y="85165"/>
                      <a:pt x="45368" y="85165"/>
                    </a:cubicBezTo>
                    <a:cubicBezTo>
                      <a:pt x="39001" y="85165"/>
                      <a:pt x="34225" y="83573"/>
                      <a:pt x="29450" y="81981"/>
                    </a:cubicBezTo>
                    <a:cubicBezTo>
                      <a:pt x="26266" y="80390"/>
                      <a:pt x="23082" y="78798"/>
                      <a:pt x="21490" y="75614"/>
                    </a:cubicBezTo>
                    <a:cubicBezTo>
                      <a:pt x="18307" y="72430"/>
                      <a:pt x="16715" y="69246"/>
                      <a:pt x="15123" y="67655"/>
                    </a:cubicBezTo>
                    <a:cubicBezTo>
                      <a:pt x="13531" y="62879"/>
                      <a:pt x="11939" y="56512"/>
                      <a:pt x="11939" y="50144"/>
                    </a:cubicBezTo>
                    <a:cubicBezTo>
                      <a:pt x="11939" y="40593"/>
                      <a:pt x="13531" y="32633"/>
                      <a:pt x="16715" y="26266"/>
                    </a:cubicBezTo>
                    <a:cubicBezTo>
                      <a:pt x="19898" y="21490"/>
                      <a:pt x="26266" y="16715"/>
                      <a:pt x="32633" y="15123"/>
                    </a:cubicBezTo>
                    <a:lnTo>
                      <a:pt x="35817" y="37409"/>
                    </a:lnTo>
                    <a:cubicBezTo>
                      <a:pt x="32633" y="37409"/>
                      <a:pt x="31042" y="39001"/>
                      <a:pt x="29450" y="40593"/>
                    </a:cubicBezTo>
                    <a:cubicBezTo>
                      <a:pt x="27858" y="40593"/>
                      <a:pt x="27858" y="43776"/>
                      <a:pt x="27858" y="46960"/>
                    </a:cubicBezTo>
                    <a:cubicBezTo>
                      <a:pt x="27858" y="51736"/>
                      <a:pt x="29450" y="54920"/>
                      <a:pt x="32633" y="56512"/>
                    </a:cubicBezTo>
                    <a:cubicBezTo>
                      <a:pt x="35817" y="59695"/>
                      <a:pt x="40593" y="59695"/>
                      <a:pt x="45368" y="59695"/>
                    </a:cubicBezTo>
                    <a:cubicBezTo>
                      <a:pt x="50144" y="59695"/>
                      <a:pt x="54920" y="58103"/>
                      <a:pt x="56511" y="56512"/>
                    </a:cubicBezTo>
                    <a:cubicBezTo>
                      <a:pt x="59695" y="53328"/>
                      <a:pt x="61287" y="50144"/>
                      <a:pt x="61287" y="46960"/>
                    </a:cubicBezTo>
                    <a:cubicBezTo>
                      <a:pt x="61287" y="43776"/>
                      <a:pt x="59695" y="40593"/>
                      <a:pt x="58103" y="39001"/>
                    </a:cubicBezTo>
                    <a:cubicBezTo>
                      <a:pt x="56511" y="37409"/>
                      <a:pt x="54920" y="35817"/>
                      <a:pt x="50144" y="3422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210">
                <a:extLst>
                  <a:ext uri="{FF2B5EF4-FFF2-40B4-BE49-F238E27FC236}">
                    <a16:creationId xmlns:a16="http://schemas.microsoft.com/office/drawing/2014/main" id="{917BF990-02EF-4636-BE84-6E972737273B}"/>
                  </a:ext>
                </a:extLst>
              </p:cNvPr>
              <p:cNvSpPr/>
              <p:nvPr/>
            </p:nvSpPr>
            <p:spPr>
              <a:xfrm>
                <a:off x="3844909" y="3307104"/>
                <a:ext cx="79594" cy="95512"/>
              </a:xfrm>
              <a:custGeom>
                <a:avLst/>
                <a:gdLst>
                  <a:gd name="connsiteX0" fmla="*/ 50144 w 79593"/>
                  <a:gd name="connsiteY0" fmla="*/ 13531 h 95512"/>
                  <a:gd name="connsiteX1" fmla="*/ 50144 w 79593"/>
                  <a:gd name="connsiteY1" fmla="*/ 61287 h 95512"/>
                  <a:gd name="connsiteX2" fmla="*/ 58103 w 79593"/>
                  <a:gd name="connsiteY2" fmla="*/ 58103 h 95512"/>
                  <a:gd name="connsiteX3" fmla="*/ 62879 w 79593"/>
                  <a:gd name="connsiteY3" fmla="*/ 48552 h 95512"/>
                  <a:gd name="connsiteX4" fmla="*/ 61287 w 79593"/>
                  <a:gd name="connsiteY4" fmla="*/ 42185 h 95512"/>
                  <a:gd name="connsiteX5" fmla="*/ 56511 w 79593"/>
                  <a:gd name="connsiteY5" fmla="*/ 37409 h 95512"/>
                  <a:gd name="connsiteX6" fmla="*/ 58103 w 79593"/>
                  <a:gd name="connsiteY6" fmla="*/ 13531 h 95512"/>
                  <a:gd name="connsiteX7" fmla="*/ 72430 w 79593"/>
                  <a:gd name="connsiteY7" fmla="*/ 26266 h 95512"/>
                  <a:gd name="connsiteX8" fmla="*/ 77206 w 79593"/>
                  <a:gd name="connsiteY8" fmla="*/ 48552 h 95512"/>
                  <a:gd name="connsiteX9" fmla="*/ 74022 w 79593"/>
                  <a:gd name="connsiteY9" fmla="*/ 67655 h 95512"/>
                  <a:gd name="connsiteX10" fmla="*/ 62879 w 79593"/>
                  <a:gd name="connsiteY10" fmla="*/ 78798 h 95512"/>
                  <a:gd name="connsiteX11" fmla="*/ 45368 w 79593"/>
                  <a:gd name="connsiteY11" fmla="*/ 83573 h 95512"/>
                  <a:gd name="connsiteX12" fmla="*/ 21490 w 79593"/>
                  <a:gd name="connsiteY12" fmla="*/ 74022 h 95512"/>
                  <a:gd name="connsiteX13" fmla="*/ 11939 w 79593"/>
                  <a:gd name="connsiteY13" fmla="*/ 48552 h 95512"/>
                  <a:gd name="connsiteX14" fmla="*/ 16715 w 79593"/>
                  <a:gd name="connsiteY14" fmla="*/ 27858 h 95512"/>
                  <a:gd name="connsiteX15" fmla="*/ 27858 w 79593"/>
                  <a:gd name="connsiteY15" fmla="*/ 16715 h 95512"/>
                  <a:gd name="connsiteX16" fmla="*/ 48552 w 79593"/>
                  <a:gd name="connsiteY16" fmla="*/ 11939 h 95512"/>
                  <a:gd name="connsiteX17" fmla="*/ 50144 w 79593"/>
                  <a:gd name="connsiteY17" fmla="*/ 11939 h 95512"/>
                  <a:gd name="connsiteX18" fmla="*/ 39001 w 79593"/>
                  <a:gd name="connsiteY18" fmla="*/ 37409 h 95512"/>
                  <a:gd name="connsiteX19" fmla="*/ 29450 w 79593"/>
                  <a:gd name="connsiteY19" fmla="*/ 40593 h 95512"/>
                  <a:gd name="connsiteX20" fmla="*/ 26266 w 79593"/>
                  <a:gd name="connsiteY20" fmla="*/ 48552 h 95512"/>
                  <a:gd name="connsiteX21" fmla="*/ 31042 w 79593"/>
                  <a:gd name="connsiteY21" fmla="*/ 58103 h 95512"/>
                  <a:gd name="connsiteX22" fmla="*/ 39001 w 79593"/>
                  <a:gd name="connsiteY22" fmla="*/ 61287 h 95512"/>
                  <a:gd name="connsiteX23" fmla="*/ 39001 w 79593"/>
                  <a:gd name="connsiteY23" fmla="*/ 37409 h 9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9593" h="95512">
                    <a:moveTo>
                      <a:pt x="50144" y="13531"/>
                    </a:moveTo>
                    <a:lnTo>
                      <a:pt x="50144" y="61287"/>
                    </a:lnTo>
                    <a:cubicBezTo>
                      <a:pt x="53328" y="61287"/>
                      <a:pt x="56511" y="59695"/>
                      <a:pt x="58103" y="58103"/>
                    </a:cubicBezTo>
                    <a:cubicBezTo>
                      <a:pt x="61287" y="56511"/>
                      <a:pt x="62879" y="53328"/>
                      <a:pt x="62879" y="48552"/>
                    </a:cubicBezTo>
                    <a:cubicBezTo>
                      <a:pt x="62879" y="46960"/>
                      <a:pt x="62879" y="43776"/>
                      <a:pt x="61287" y="42185"/>
                    </a:cubicBezTo>
                    <a:cubicBezTo>
                      <a:pt x="61287" y="40593"/>
                      <a:pt x="59695" y="39001"/>
                      <a:pt x="56511" y="37409"/>
                    </a:cubicBezTo>
                    <a:lnTo>
                      <a:pt x="58103" y="13531"/>
                    </a:lnTo>
                    <a:cubicBezTo>
                      <a:pt x="64471" y="16715"/>
                      <a:pt x="69246" y="21490"/>
                      <a:pt x="72430" y="26266"/>
                    </a:cubicBezTo>
                    <a:cubicBezTo>
                      <a:pt x="75614" y="31041"/>
                      <a:pt x="77206" y="39001"/>
                      <a:pt x="77206" y="48552"/>
                    </a:cubicBezTo>
                    <a:cubicBezTo>
                      <a:pt x="77206" y="56511"/>
                      <a:pt x="75614" y="62879"/>
                      <a:pt x="74022" y="67655"/>
                    </a:cubicBezTo>
                    <a:cubicBezTo>
                      <a:pt x="72430" y="72430"/>
                      <a:pt x="67655" y="77206"/>
                      <a:pt x="62879" y="78798"/>
                    </a:cubicBezTo>
                    <a:cubicBezTo>
                      <a:pt x="58103" y="81981"/>
                      <a:pt x="51736" y="83573"/>
                      <a:pt x="45368" y="83573"/>
                    </a:cubicBezTo>
                    <a:cubicBezTo>
                      <a:pt x="35817" y="83573"/>
                      <a:pt x="27858" y="80390"/>
                      <a:pt x="21490" y="74022"/>
                    </a:cubicBezTo>
                    <a:cubicBezTo>
                      <a:pt x="15123" y="67655"/>
                      <a:pt x="11939" y="59695"/>
                      <a:pt x="11939" y="48552"/>
                    </a:cubicBezTo>
                    <a:cubicBezTo>
                      <a:pt x="11939" y="39001"/>
                      <a:pt x="13531" y="32633"/>
                      <a:pt x="16715" y="27858"/>
                    </a:cubicBezTo>
                    <a:cubicBezTo>
                      <a:pt x="19898" y="23082"/>
                      <a:pt x="23082" y="18306"/>
                      <a:pt x="27858" y="16715"/>
                    </a:cubicBezTo>
                    <a:cubicBezTo>
                      <a:pt x="32633" y="13531"/>
                      <a:pt x="39001" y="11939"/>
                      <a:pt x="48552" y="11939"/>
                    </a:cubicBezTo>
                    <a:lnTo>
                      <a:pt x="50144" y="11939"/>
                    </a:lnTo>
                    <a:close/>
                    <a:moveTo>
                      <a:pt x="39001" y="37409"/>
                    </a:moveTo>
                    <a:cubicBezTo>
                      <a:pt x="34225" y="37409"/>
                      <a:pt x="31042" y="39001"/>
                      <a:pt x="29450" y="40593"/>
                    </a:cubicBezTo>
                    <a:cubicBezTo>
                      <a:pt x="27858" y="42185"/>
                      <a:pt x="26266" y="45368"/>
                      <a:pt x="26266" y="48552"/>
                    </a:cubicBezTo>
                    <a:cubicBezTo>
                      <a:pt x="26266" y="51736"/>
                      <a:pt x="27858" y="54920"/>
                      <a:pt x="31042" y="58103"/>
                    </a:cubicBezTo>
                    <a:cubicBezTo>
                      <a:pt x="32633" y="59695"/>
                      <a:pt x="35817" y="61287"/>
                      <a:pt x="39001" y="61287"/>
                    </a:cubicBezTo>
                    <a:lnTo>
                      <a:pt x="39001" y="3740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211">
                <a:extLst>
                  <a:ext uri="{FF2B5EF4-FFF2-40B4-BE49-F238E27FC236}">
                    <a16:creationId xmlns:a16="http://schemas.microsoft.com/office/drawing/2014/main" id="{3A5D88F7-AB77-4365-9274-ECA4439C3993}"/>
                  </a:ext>
                </a:extLst>
              </p:cNvPr>
              <p:cNvSpPr/>
              <p:nvPr/>
            </p:nvSpPr>
            <p:spPr>
              <a:xfrm>
                <a:off x="3825807" y="3862724"/>
                <a:ext cx="111431" cy="111431"/>
              </a:xfrm>
              <a:custGeom>
                <a:avLst/>
                <a:gdLst>
                  <a:gd name="connsiteX0" fmla="*/ 97900 w 111431"/>
                  <a:gd name="connsiteY0" fmla="*/ 61230 h 111431"/>
                  <a:gd name="connsiteX1" fmla="*/ 99492 w 111431"/>
                  <a:gd name="connsiteY1" fmla="*/ 64414 h 111431"/>
                  <a:gd name="connsiteX2" fmla="*/ 97900 w 111431"/>
                  <a:gd name="connsiteY2" fmla="*/ 67598 h 111431"/>
                  <a:gd name="connsiteX3" fmla="*/ 58103 w 111431"/>
                  <a:gd name="connsiteY3" fmla="*/ 110578 h 111431"/>
                  <a:gd name="connsiteX4" fmla="*/ 16715 w 111431"/>
                  <a:gd name="connsiteY4" fmla="*/ 99435 h 111431"/>
                  <a:gd name="connsiteX5" fmla="*/ 11939 w 111431"/>
                  <a:gd name="connsiteY5" fmla="*/ 85109 h 111431"/>
                  <a:gd name="connsiteX6" fmla="*/ 23082 w 111431"/>
                  <a:gd name="connsiteY6" fmla="*/ 62822 h 111431"/>
                  <a:gd name="connsiteX7" fmla="*/ 11939 w 111431"/>
                  <a:gd name="connsiteY7" fmla="*/ 40536 h 111431"/>
                  <a:gd name="connsiteX8" fmla="*/ 16715 w 111431"/>
                  <a:gd name="connsiteY8" fmla="*/ 26209 h 111431"/>
                  <a:gd name="connsiteX9" fmla="*/ 58103 w 111431"/>
                  <a:gd name="connsiteY9" fmla="*/ 15066 h 111431"/>
                  <a:gd name="connsiteX10" fmla="*/ 97900 w 111431"/>
                  <a:gd name="connsiteY10" fmla="*/ 61230 h 111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431" h="111431">
                    <a:moveTo>
                      <a:pt x="97900" y="61230"/>
                    </a:moveTo>
                    <a:cubicBezTo>
                      <a:pt x="97900" y="62822"/>
                      <a:pt x="99492" y="62822"/>
                      <a:pt x="99492" y="64414"/>
                    </a:cubicBezTo>
                    <a:cubicBezTo>
                      <a:pt x="99492" y="66006"/>
                      <a:pt x="99492" y="67598"/>
                      <a:pt x="97900" y="67598"/>
                    </a:cubicBezTo>
                    <a:cubicBezTo>
                      <a:pt x="89941" y="77149"/>
                      <a:pt x="69246" y="104211"/>
                      <a:pt x="58103" y="110578"/>
                    </a:cubicBezTo>
                    <a:cubicBezTo>
                      <a:pt x="43776" y="118538"/>
                      <a:pt x="24674" y="113762"/>
                      <a:pt x="16715" y="99435"/>
                    </a:cubicBezTo>
                    <a:cubicBezTo>
                      <a:pt x="13531" y="94660"/>
                      <a:pt x="11939" y="89884"/>
                      <a:pt x="11939" y="85109"/>
                    </a:cubicBezTo>
                    <a:cubicBezTo>
                      <a:pt x="11939" y="77149"/>
                      <a:pt x="16715" y="69190"/>
                      <a:pt x="23082" y="62822"/>
                    </a:cubicBezTo>
                    <a:cubicBezTo>
                      <a:pt x="15123" y="58047"/>
                      <a:pt x="11939" y="48495"/>
                      <a:pt x="11939" y="40536"/>
                    </a:cubicBezTo>
                    <a:cubicBezTo>
                      <a:pt x="11939" y="35761"/>
                      <a:pt x="13531" y="30985"/>
                      <a:pt x="16715" y="26209"/>
                    </a:cubicBezTo>
                    <a:cubicBezTo>
                      <a:pt x="24674" y="11882"/>
                      <a:pt x="43776" y="8699"/>
                      <a:pt x="58103" y="15066"/>
                    </a:cubicBezTo>
                    <a:cubicBezTo>
                      <a:pt x="69246" y="24617"/>
                      <a:pt x="89941" y="51679"/>
                      <a:pt x="97900" y="6123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40" name="Freeform: Shape 200">
              <a:extLst>
                <a:ext uri="{FF2B5EF4-FFF2-40B4-BE49-F238E27FC236}">
                  <a16:creationId xmlns:a16="http://schemas.microsoft.com/office/drawing/2014/main" id="{AEB9CA5F-8FF8-423C-83E0-D18C3F54CA2C}"/>
                </a:ext>
              </a:extLst>
            </p:cNvPr>
            <p:cNvSpPr/>
            <p:nvPr/>
          </p:nvSpPr>
          <p:spPr>
            <a:xfrm>
              <a:off x="3973851" y="2622599"/>
              <a:ext cx="95512" cy="95512"/>
            </a:xfrm>
            <a:custGeom>
              <a:avLst/>
              <a:gdLst>
                <a:gd name="connsiteX0" fmla="*/ 45368 w 95512"/>
                <a:gd name="connsiteY0" fmla="*/ 46960 h 95512"/>
                <a:gd name="connsiteX1" fmla="*/ 27858 w 95512"/>
                <a:gd name="connsiteY1" fmla="*/ 46960 h 95512"/>
                <a:gd name="connsiteX2" fmla="*/ 19898 w 95512"/>
                <a:gd name="connsiteY2" fmla="*/ 56511 h 95512"/>
                <a:gd name="connsiteX3" fmla="*/ 29450 w 95512"/>
                <a:gd name="connsiteY3" fmla="*/ 64471 h 95512"/>
                <a:gd name="connsiteX4" fmla="*/ 46960 w 95512"/>
                <a:gd name="connsiteY4" fmla="*/ 64471 h 95512"/>
                <a:gd name="connsiteX5" fmla="*/ 46960 w 95512"/>
                <a:gd name="connsiteY5" fmla="*/ 81981 h 95512"/>
                <a:gd name="connsiteX6" fmla="*/ 56512 w 95512"/>
                <a:gd name="connsiteY6" fmla="*/ 89941 h 95512"/>
                <a:gd name="connsiteX7" fmla="*/ 64471 w 95512"/>
                <a:gd name="connsiteY7" fmla="*/ 80390 h 95512"/>
                <a:gd name="connsiteX8" fmla="*/ 64471 w 95512"/>
                <a:gd name="connsiteY8" fmla="*/ 62879 h 95512"/>
                <a:gd name="connsiteX9" fmla="*/ 81981 w 95512"/>
                <a:gd name="connsiteY9" fmla="*/ 62879 h 95512"/>
                <a:gd name="connsiteX10" fmla="*/ 89941 w 95512"/>
                <a:gd name="connsiteY10" fmla="*/ 53328 h 95512"/>
                <a:gd name="connsiteX11" fmla="*/ 80390 w 95512"/>
                <a:gd name="connsiteY11" fmla="*/ 45368 h 95512"/>
                <a:gd name="connsiteX12" fmla="*/ 62879 w 95512"/>
                <a:gd name="connsiteY12" fmla="*/ 45368 h 95512"/>
                <a:gd name="connsiteX13" fmla="*/ 62879 w 95512"/>
                <a:gd name="connsiteY13" fmla="*/ 27858 h 95512"/>
                <a:gd name="connsiteX14" fmla="*/ 53328 w 95512"/>
                <a:gd name="connsiteY14" fmla="*/ 19898 h 95512"/>
                <a:gd name="connsiteX15" fmla="*/ 45368 w 95512"/>
                <a:gd name="connsiteY15" fmla="*/ 29450 h 95512"/>
                <a:gd name="connsiteX16" fmla="*/ 45368 w 95512"/>
                <a:gd name="connsiteY16" fmla="*/ 46960 h 9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512" h="95512">
                  <a:moveTo>
                    <a:pt x="45368" y="46960"/>
                  </a:moveTo>
                  <a:lnTo>
                    <a:pt x="27858" y="46960"/>
                  </a:lnTo>
                  <a:cubicBezTo>
                    <a:pt x="23082" y="46960"/>
                    <a:pt x="19898" y="51736"/>
                    <a:pt x="19898" y="56511"/>
                  </a:cubicBezTo>
                  <a:cubicBezTo>
                    <a:pt x="19898" y="61287"/>
                    <a:pt x="24674" y="66063"/>
                    <a:pt x="29450" y="64471"/>
                  </a:cubicBezTo>
                  <a:lnTo>
                    <a:pt x="46960" y="64471"/>
                  </a:lnTo>
                  <a:lnTo>
                    <a:pt x="46960" y="81981"/>
                  </a:lnTo>
                  <a:cubicBezTo>
                    <a:pt x="46960" y="86757"/>
                    <a:pt x="51736" y="89941"/>
                    <a:pt x="56512" y="89941"/>
                  </a:cubicBezTo>
                  <a:cubicBezTo>
                    <a:pt x="61287" y="89941"/>
                    <a:pt x="66063" y="85165"/>
                    <a:pt x="64471" y="80390"/>
                  </a:cubicBezTo>
                  <a:lnTo>
                    <a:pt x="64471" y="62879"/>
                  </a:lnTo>
                  <a:lnTo>
                    <a:pt x="81981" y="62879"/>
                  </a:lnTo>
                  <a:cubicBezTo>
                    <a:pt x="86757" y="62879"/>
                    <a:pt x="89941" y="58103"/>
                    <a:pt x="89941" y="53328"/>
                  </a:cubicBezTo>
                  <a:cubicBezTo>
                    <a:pt x="89941" y="48552"/>
                    <a:pt x="85165" y="43776"/>
                    <a:pt x="80390" y="45368"/>
                  </a:cubicBezTo>
                  <a:lnTo>
                    <a:pt x="62879" y="45368"/>
                  </a:lnTo>
                  <a:lnTo>
                    <a:pt x="62879" y="27858"/>
                  </a:lnTo>
                  <a:cubicBezTo>
                    <a:pt x="62879" y="23082"/>
                    <a:pt x="58103" y="19898"/>
                    <a:pt x="53328" y="19898"/>
                  </a:cubicBezTo>
                  <a:cubicBezTo>
                    <a:pt x="48552" y="19898"/>
                    <a:pt x="43776" y="24674"/>
                    <a:pt x="45368" y="29450"/>
                  </a:cubicBezTo>
                  <a:lnTo>
                    <a:pt x="45368" y="46960"/>
                  </a:lnTo>
                  <a:close/>
                </a:path>
              </a:pathLst>
            </a:custGeom>
            <a:solidFill>
              <a:schemeClr val="accent5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201">
              <a:extLst>
                <a:ext uri="{FF2B5EF4-FFF2-40B4-BE49-F238E27FC236}">
                  <a16:creationId xmlns:a16="http://schemas.microsoft.com/office/drawing/2014/main" id="{9B1B152E-C74C-4EB6-ACAD-C140B84647F5}"/>
                </a:ext>
              </a:extLst>
            </p:cNvPr>
            <p:cNvSpPr/>
            <p:nvPr/>
          </p:nvSpPr>
          <p:spPr>
            <a:xfrm>
              <a:off x="3832970" y="3105732"/>
              <a:ext cx="95512" cy="79594"/>
            </a:xfrm>
            <a:custGeom>
              <a:avLst/>
              <a:gdLst>
                <a:gd name="connsiteX0" fmla="*/ 36613 w 95512"/>
                <a:gd name="connsiteY0" fmla="*/ 47756 h 79593"/>
                <a:gd name="connsiteX1" fmla="*/ 23878 w 95512"/>
                <a:gd name="connsiteY1" fmla="*/ 60491 h 79593"/>
                <a:gd name="connsiteX2" fmla="*/ 23878 w 95512"/>
                <a:gd name="connsiteY2" fmla="*/ 73226 h 79593"/>
                <a:gd name="connsiteX3" fmla="*/ 36613 w 95512"/>
                <a:gd name="connsiteY3" fmla="*/ 73226 h 79593"/>
                <a:gd name="connsiteX4" fmla="*/ 49348 w 95512"/>
                <a:gd name="connsiteY4" fmla="*/ 60491 h 79593"/>
                <a:gd name="connsiteX5" fmla="*/ 62083 w 95512"/>
                <a:gd name="connsiteY5" fmla="*/ 73226 h 79593"/>
                <a:gd name="connsiteX6" fmla="*/ 74818 w 95512"/>
                <a:gd name="connsiteY6" fmla="*/ 73226 h 79593"/>
                <a:gd name="connsiteX7" fmla="*/ 74818 w 95512"/>
                <a:gd name="connsiteY7" fmla="*/ 60491 h 79593"/>
                <a:gd name="connsiteX8" fmla="*/ 60491 w 95512"/>
                <a:gd name="connsiteY8" fmla="*/ 47756 h 79593"/>
                <a:gd name="connsiteX9" fmla="*/ 73226 w 95512"/>
                <a:gd name="connsiteY9" fmla="*/ 35021 h 79593"/>
                <a:gd name="connsiteX10" fmla="*/ 73226 w 95512"/>
                <a:gd name="connsiteY10" fmla="*/ 22286 h 79593"/>
                <a:gd name="connsiteX11" fmla="*/ 60491 w 95512"/>
                <a:gd name="connsiteY11" fmla="*/ 22286 h 79593"/>
                <a:gd name="connsiteX12" fmla="*/ 47756 w 95512"/>
                <a:gd name="connsiteY12" fmla="*/ 35021 h 79593"/>
                <a:gd name="connsiteX13" fmla="*/ 35021 w 95512"/>
                <a:gd name="connsiteY13" fmla="*/ 22286 h 79593"/>
                <a:gd name="connsiteX14" fmla="*/ 22286 w 95512"/>
                <a:gd name="connsiteY14" fmla="*/ 22286 h 79593"/>
                <a:gd name="connsiteX15" fmla="*/ 22286 w 95512"/>
                <a:gd name="connsiteY15" fmla="*/ 35021 h 79593"/>
                <a:gd name="connsiteX16" fmla="*/ 36613 w 95512"/>
                <a:gd name="connsiteY16" fmla="*/ 47756 h 79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512" h="79593">
                  <a:moveTo>
                    <a:pt x="36613" y="47756"/>
                  </a:moveTo>
                  <a:lnTo>
                    <a:pt x="23878" y="60491"/>
                  </a:lnTo>
                  <a:cubicBezTo>
                    <a:pt x="20694" y="63675"/>
                    <a:pt x="20694" y="70042"/>
                    <a:pt x="23878" y="73226"/>
                  </a:cubicBezTo>
                  <a:cubicBezTo>
                    <a:pt x="27062" y="76410"/>
                    <a:pt x="33429" y="76410"/>
                    <a:pt x="36613" y="73226"/>
                  </a:cubicBezTo>
                  <a:lnTo>
                    <a:pt x="49348" y="60491"/>
                  </a:lnTo>
                  <a:lnTo>
                    <a:pt x="62083" y="73226"/>
                  </a:lnTo>
                  <a:cubicBezTo>
                    <a:pt x="65267" y="76410"/>
                    <a:pt x="71634" y="76410"/>
                    <a:pt x="74818" y="73226"/>
                  </a:cubicBezTo>
                  <a:cubicBezTo>
                    <a:pt x="78002" y="70042"/>
                    <a:pt x="78002" y="63675"/>
                    <a:pt x="74818" y="60491"/>
                  </a:cubicBezTo>
                  <a:lnTo>
                    <a:pt x="60491" y="47756"/>
                  </a:lnTo>
                  <a:lnTo>
                    <a:pt x="73226" y="35021"/>
                  </a:lnTo>
                  <a:cubicBezTo>
                    <a:pt x="76410" y="31837"/>
                    <a:pt x="76410" y="25470"/>
                    <a:pt x="73226" y="22286"/>
                  </a:cubicBezTo>
                  <a:cubicBezTo>
                    <a:pt x="70042" y="19102"/>
                    <a:pt x="63675" y="19102"/>
                    <a:pt x="60491" y="22286"/>
                  </a:cubicBezTo>
                  <a:lnTo>
                    <a:pt x="47756" y="35021"/>
                  </a:lnTo>
                  <a:lnTo>
                    <a:pt x="35021" y="22286"/>
                  </a:lnTo>
                  <a:cubicBezTo>
                    <a:pt x="31837" y="19102"/>
                    <a:pt x="25470" y="19102"/>
                    <a:pt x="22286" y="22286"/>
                  </a:cubicBezTo>
                  <a:cubicBezTo>
                    <a:pt x="19102" y="25470"/>
                    <a:pt x="19102" y="31837"/>
                    <a:pt x="22286" y="35021"/>
                  </a:cubicBezTo>
                  <a:lnTo>
                    <a:pt x="36613" y="47756"/>
                  </a:lnTo>
                  <a:close/>
                </a:path>
              </a:pathLst>
            </a:custGeom>
            <a:solidFill>
              <a:srgbClr val="5AB4E5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202">
              <a:extLst>
                <a:ext uri="{FF2B5EF4-FFF2-40B4-BE49-F238E27FC236}">
                  <a16:creationId xmlns:a16="http://schemas.microsoft.com/office/drawing/2014/main" id="{36C52902-4F1D-4EBA-AA34-444254298DB3}"/>
                </a:ext>
              </a:extLst>
            </p:cNvPr>
            <p:cNvSpPr/>
            <p:nvPr/>
          </p:nvSpPr>
          <p:spPr>
            <a:xfrm>
              <a:off x="3682538" y="2975994"/>
              <a:ext cx="95512" cy="95512"/>
            </a:xfrm>
            <a:custGeom>
              <a:avLst/>
              <a:gdLst>
                <a:gd name="connsiteX0" fmla="*/ 83573 w 95512"/>
                <a:gd name="connsiteY0" fmla="*/ 51736 h 95512"/>
                <a:gd name="connsiteX1" fmla="*/ 51736 w 95512"/>
                <a:gd name="connsiteY1" fmla="*/ 83573 h 95512"/>
                <a:gd name="connsiteX2" fmla="*/ 19898 w 95512"/>
                <a:gd name="connsiteY2" fmla="*/ 51736 h 95512"/>
                <a:gd name="connsiteX3" fmla="*/ 51736 w 95512"/>
                <a:gd name="connsiteY3" fmla="*/ 19898 h 95512"/>
                <a:gd name="connsiteX4" fmla="*/ 83573 w 95512"/>
                <a:gd name="connsiteY4" fmla="*/ 51736 h 9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12" h="95512">
                  <a:moveTo>
                    <a:pt x="83573" y="51736"/>
                  </a:moveTo>
                  <a:cubicBezTo>
                    <a:pt x="83573" y="69319"/>
                    <a:pt x="69319" y="83573"/>
                    <a:pt x="51736" y="83573"/>
                  </a:cubicBezTo>
                  <a:cubicBezTo>
                    <a:pt x="34152" y="83573"/>
                    <a:pt x="19898" y="69319"/>
                    <a:pt x="19898" y="51736"/>
                  </a:cubicBezTo>
                  <a:cubicBezTo>
                    <a:pt x="19898" y="34153"/>
                    <a:pt x="34152" y="19898"/>
                    <a:pt x="51736" y="19898"/>
                  </a:cubicBezTo>
                  <a:cubicBezTo>
                    <a:pt x="69319" y="19898"/>
                    <a:pt x="83573" y="34153"/>
                    <a:pt x="83573" y="51736"/>
                  </a:cubicBezTo>
                  <a:close/>
                </a:path>
              </a:pathLst>
            </a:custGeom>
            <a:solidFill>
              <a:schemeClr val="bg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203">
              <a:extLst>
                <a:ext uri="{FF2B5EF4-FFF2-40B4-BE49-F238E27FC236}">
                  <a16:creationId xmlns:a16="http://schemas.microsoft.com/office/drawing/2014/main" id="{3462366D-F91A-4C05-A2A6-3FF2DEB9E756}"/>
                </a:ext>
              </a:extLst>
            </p:cNvPr>
            <p:cNvSpPr/>
            <p:nvPr/>
          </p:nvSpPr>
          <p:spPr>
            <a:xfrm>
              <a:off x="3539270" y="2619415"/>
              <a:ext cx="95512" cy="95512"/>
            </a:xfrm>
            <a:custGeom>
              <a:avLst/>
              <a:gdLst>
                <a:gd name="connsiteX0" fmla="*/ 83573 w 95512"/>
                <a:gd name="connsiteY0" fmla="*/ 51736 h 95512"/>
                <a:gd name="connsiteX1" fmla="*/ 51736 w 95512"/>
                <a:gd name="connsiteY1" fmla="*/ 83573 h 95512"/>
                <a:gd name="connsiteX2" fmla="*/ 19898 w 95512"/>
                <a:gd name="connsiteY2" fmla="*/ 51736 h 95512"/>
                <a:gd name="connsiteX3" fmla="*/ 51736 w 95512"/>
                <a:gd name="connsiteY3" fmla="*/ 19898 h 95512"/>
                <a:gd name="connsiteX4" fmla="*/ 83573 w 95512"/>
                <a:gd name="connsiteY4" fmla="*/ 51736 h 9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12" h="95512">
                  <a:moveTo>
                    <a:pt x="83573" y="51736"/>
                  </a:moveTo>
                  <a:cubicBezTo>
                    <a:pt x="83573" y="69319"/>
                    <a:pt x="69319" y="83573"/>
                    <a:pt x="51736" y="83573"/>
                  </a:cubicBezTo>
                  <a:cubicBezTo>
                    <a:pt x="34152" y="83573"/>
                    <a:pt x="19898" y="69319"/>
                    <a:pt x="19898" y="51736"/>
                  </a:cubicBezTo>
                  <a:cubicBezTo>
                    <a:pt x="19898" y="34153"/>
                    <a:pt x="34152" y="19898"/>
                    <a:pt x="51736" y="19898"/>
                  </a:cubicBezTo>
                  <a:cubicBezTo>
                    <a:pt x="69319" y="19898"/>
                    <a:pt x="83573" y="34153"/>
                    <a:pt x="83573" y="51736"/>
                  </a:cubicBezTo>
                  <a:close/>
                </a:path>
              </a:pathLst>
            </a:custGeom>
            <a:solidFill>
              <a:schemeClr val="bg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0458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Kajian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51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Tampilan</a:t>
            </a:r>
            <a:r>
              <a:rPr lang="en-US" dirty="0" smtClean="0"/>
              <a:t> web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50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Uji</a:t>
            </a:r>
            <a:r>
              <a:rPr lang="en-US" dirty="0" smtClean="0"/>
              <a:t> </a:t>
            </a:r>
            <a:r>
              <a:rPr lang="en-US" dirty="0" err="1" smtClean="0"/>
              <a:t>Validasi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28999" y="4114800"/>
            <a:ext cx="9663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Disini</a:t>
            </a:r>
            <a:r>
              <a:rPr lang="en-US" dirty="0" smtClean="0"/>
              <a:t> </a:t>
            </a:r>
            <a:r>
              <a:rPr lang="en-US" dirty="0" err="1" smtClean="0"/>
              <a:t>nanti</a:t>
            </a:r>
            <a:r>
              <a:rPr lang="en-US" dirty="0" smtClean="0"/>
              <a:t> </a:t>
            </a:r>
            <a:r>
              <a:rPr lang="en-US" dirty="0" err="1" smtClean="0"/>
              <a:t>perhitungan</a:t>
            </a:r>
            <a:r>
              <a:rPr lang="en-US" dirty="0" smtClean="0"/>
              <a:t> </a:t>
            </a:r>
            <a:r>
              <a:rPr lang="en-US" dirty="0" err="1" smtClean="0"/>
              <a:t>validasi</a:t>
            </a:r>
            <a:r>
              <a:rPr lang="en-US" dirty="0" smtClean="0"/>
              <a:t> BOQ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02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16327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459DFB-86F3-43FA-8567-2EA6E426AE90}" type="slidenum">
              <a:rPr kumimoji="1" lang="ja-JP" alt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/>
                <a:cs typeface="+mn-cs"/>
              </a:rPr>
              <a:pPr marL="0" marR="0" lvl="0" indent="0" algn="ctr" defTabSz="16327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ja-JP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/>
              <a:cs typeface="+mn-cs"/>
            </a:endParaRPr>
          </a:p>
        </p:txBody>
      </p:sp>
      <p:sp>
        <p:nvSpPr>
          <p:cNvPr id="4" name="タイトル 7"/>
          <p:cNvSpPr txBox="1">
            <a:spLocks/>
          </p:cNvSpPr>
          <p:nvPr/>
        </p:nvSpPr>
        <p:spPr>
          <a:xfrm>
            <a:off x="1160703" y="350865"/>
            <a:ext cx="14349567" cy="1203151"/>
          </a:xfrm>
          <a:prstGeom prst="rect">
            <a:avLst/>
          </a:prstGeo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kumimoji="1" sz="6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ja-JP" dirty="0" err="1" smtClean="0"/>
              <a:t>Kesimpulan</a:t>
            </a:r>
            <a:r>
              <a:rPr lang="en-US" altLang="ja-JP" dirty="0" smtClean="0"/>
              <a:t> &amp; </a:t>
            </a:r>
            <a:r>
              <a:rPr lang="en-US" altLang="ja-JP" dirty="0" smtClean="0">
                <a:solidFill>
                  <a:srgbClr val="00ACE2"/>
                </a:solidFill>
                <a:latin typeface="Route 159 Bold" pitchFamily="50" charset="0"/>
              </a:rPr>
              <a:t>Saran</a:t>
            </a:r>
            <a:endParaRPr kumimoji="1" lang="ja-JP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1C1C1C">
                  <a:lumMod val="75000"/>
                  <a:lumOff val="25000"/>
                </a:srgbClr>
              </a:solidFill>
              <a:effectLst/>
              <a:uLnTx/>
              <a:uFillTx/>
              <a:latin typeface="Route 159 UltraLight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54481" y="2184168"/>
            <a:ext cx="1458883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Open Sans"/>
              </a:rPr>
              <a:t> 1.   </a:t>
            </a:r>
            <a:r>
              <a:rPr lang="en-US" altLang="ja-JP" b="1" dirty="0" err="1" smtClean="0"/>
              <a:t>Kesimpulan</a:t>
            </a:r>
            <a:endParaRPr kumimoji="1" lang="en-US" b="1" i="0" u="none" strike="noStrike" kern="1200" cap="none" spc="0" normalizeH="0" baseline="0" noProof="0" dirty="0" smtClean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Open Sans"/>
            </a:endParaRPr>
          </a:p>
          <a:p>
            <a:pPr lvl="0" algn="just">
              <a:lnSpc>
                <a:spcPct val="150000"/>
              </a:lnSpc>
            </a:pP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Open Sans"/>
              </a:rPr>
              <a:t>       </a:t>
            </a:r>
            <a:r>
              <a:rPr kumimoji="1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Open Sans"/>
              </a:rPr>
              <a:t>Rancang</a:t>
            </a:r>
            <a:r>
              <a:rPr kumimoji="1" lang="en-US" sz="2800" b="0" i="0" u="none" strike="noStrike" kern="1200" cap="none" spc="0" normalizeH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Open Sans"/>
              </a:rPr>
              <a:t> </a:t>
            </a:r>
            <a:r>
              <a:rPr kumimoji="1" lang="en-US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Open Sans"/>
              </a:rPr>
              <a:t>Bangun</a:t>
            </a:r>
            <a:r>
              <a:rPr lang="en-US" sz="2800" dirty="0" smtClean="0"/>
              <a:t> system </a:t>
            </a:r>
            <a:r>
              <a:rPr lang="en-US" sz="2800" dirty="0" err="1" smtClean="0"/>
              <a:t>informasi</a:t>
            </a:r>
            <a:r>
              <a:rPr lang="en-US" sz="2800" dirty="0" smtClean="0"/>
              <a:t> </a:t>
            </a:r>
            <a:r>
              <a:rPr lang="en-US" sz="2800" dirty="0" err="1" smtClean="0"/>
              <a:t>proyek</a:t>
            </a:r>
            <a:r>
              <a:rPr lang="en-US" sz="2800" dirty="0" smtClean="0"/>
              <a:t> </a:t>
            </a:r>
            <a:r>
              <a:rPr lang="en-US" sz="2800" dirty="0" err="1" smtClean="0"/>
              <a:t>berbasis</a:t>
            </a:r>
            <a:r>
              <a:rPr lang="en-US" sz="2800" dirty="0" smtClean="0"/>
              <a:t> web </a:t>
            </a:r>
            <a:r>
              <a:rPr lang="en-US" sz="2800" dirty="0" err="1" smtClean="0"/>
              <a:t>dapat</a:t>
            </a:r>
            <a:r>
              <a:rPr lang="en-US" sz="2800" dirty="0" smtClean="0"/>
              <a:t> </a:t>
            </a:r>
            <a:r>
              <a:rPr lang="en-US" sz="2800" dirty="0" err="1" smtClean="0"/>
              <a:t>mengatasi</a:t>
            </a:r>
            <a:r>
              <a:rPr lang="en-US" sz="2800" dirty="0" smtClean="0"/>
              <a:t> </a:t>
            </a:r>
            <a:r>
              <a:rPr lang="en-US" sz="2800" dirty="0" err="1" smtClean="0"/>
              <a:t>masalah</a:t>
            </a:r>
            <a:r>
              <a:rPr lang="en-US" sz="2800" dirty="0" smtClean="0"/>
              <a:t> </a:t>
            </a:r>
            <a:r>
              <a:rPr lang="en-US" sz="2800" dirty="0" err="1" smtClean="0"/>
              <a:t>tersebut</a:t>
            </a:r>
            <a:r>
              <a:rPr lang="en-US" sz="2800" dirty="0" smtClean="0"/>
              <a:t>, </a:t>
            </a:r>
            <a:r>
              <a:rPr lang="en-US" sz="2800" dirty="0" err="1" smtClean="0"/>
              <a:t>dimana</a:t>
            </a:r>
            <a:r>
              <a:rPr lang="en-US" sz="2800" dirty="0" smtClean="0"/>
              <a:t> </a:t>
            </a:r>
            <a:r>
              <a:rPr lang="en-US" sz="2800" dirty="0" err="1" smtClean="0"/>
              <a:t>sistem</a:t>
            </a:r>
            <a:r>
              <a:rPr lang="en-US" sz="2800" dirty="0" smtClean="0"/>
              <a:t>  </a:t>
            </a:r>
            <a:r>
              <a:rPr lang="en-US" sz="2800" dirty="0" err="1" smtClean="0"/>
              <a:t>dapat</a:t>
            </a:r>
            <a:r>
              <a:rPr lang="en-US" sz="2800" dirty="0" smtClean="0"/>
              <a:t> </a:t>
            </a:r>
            <a:r>
              <a:rPr lang="en-US" sz="2800" dirty="0" err="1" smtClean="0"/>
              <a:t>diakses</a:t>
            </a:r>
            <a:r>
              <a:rPr lang="en-US" sz="2800" dirty="0" smtClean="0"/>
              <a:t> </a:t>
            </a:r>
            <a:r>
              <a:rPr lang="en-US" sz="2800" dirty="0" err="1" smtClean="0"/>
              <a:t>dimana</a:t>
            </a:r>
            <a:r>
              <a:rPr lang="en-US" sz="2800" dirty="0" smtClean="0"/>
              <a:t> </a:t>
            </a:r>
            <a:r>
              <a:rPr lang="en-US" sz="2800" dirty="0" err="1" smtClean="0"/>
              <a:t>saja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kapan</a:t>
            </a:r>
            <a:r>
              <a:rPr lang="en-US" sz="2800" dirty="0" smtClean="0"/>
              <a:t> </a:t>
            </a:r>
            <a:r>
              <a:rPr lang="en-US" sz="2800" dirty="0" err="1" smtClean="0"/>
              <a:t>saja</a:t>
            </a:r>
            <a:r>
              <a:rPr lang="en-US" sz="2800" dirty="0"/>
              <a:t>. </a:t>
            </a:r>
            <a:endParaRPr lang="en-US" sz="2800" dirty="0" smtClean="0"/>
          </a:p>
          <a:p>
            <a:pPr lvl="0" algn="just">
              <a:lnSpc>
                <a:spcPct val="150000"/>
              </a:lnSpc>
            </a:pPr>
            <a:r>
              <a:rPr lang="en-US" sz="2800" dirty="0" smtClean="0"/>
              <a:t>         </a:t>
            </a:r>
            <a:r>
              <a:rPr lang="en-US" sz="2800" dirty="0" err="1" smtClean="0"/>
              <a:t>Kesimpulan</a:t>
            </a:r>
            <a:r>
              <a:rPr lang="en-US" sz="2800" dirty="0" smtClean="0"/>
              <a:t> </a:t>
            </a:r>
            <a:r>
              <a:rPr lang="en-US" sz="2800" dirty="0"/>
              <a:t>yang </a:t>
            </a:r>
            <a:r>
              <a:rPr lang="en-US" sz="2800" dirty="0" err="1"/>
              <a:t>dihasilkan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penulisan</a:t>
            </a:r>
            <a:r>
              <a:rPr lang="en-US" sz="2800" dirty="0"/>
              <a:t> </a:t>
            </a:r>
            <a:r>
              <a:rPr lang="en-US" sz="2800" dirty="0" err="1"/>
              <a:t>tugas</a:t>
            </a:r>
            <a:r>
              <a:rPr lang="en-US" sz="2800" dirty="0"/>
              <a:t> </a:t>
            </a:r>
            <a:r>
              <a:rPr lang="en-US" sz="2800" dirty="0" err="1"/>
              <a:t>akhir</a:t>
            </a:r>
            <a:r>
              <a:rPr lang="en-US" sz="2800" dirty="0"/>
              <a:t> yang </a:t>
            </a:r>
            <a:r>
              <a:rPr lang="en-US" sz="2800" dirty="0" err="1"/>
              <a:t>berjudul</a:t>
            </a:r>
            <a:r>
              <a:rPr lang="en-US" sz="2800" dirty="0"/>
              <a:t> “</a:t>
            </a:r>
            <a:r>
              <a:rPr lang="en-US" sz="2800" dirty="0" err="1"/>
              <a:t>Rancang</a:t>
            </a:r>
            <a:r>
              <a:rPr lang="en-US" sz="2800" dirty="0"/>
              <a:t> </a:t>
            </a:r>
            <a:r>
              <a:rPr lang="en-US" sz="2800" dirty="0" err="1"/>
              <a:t>Bangun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Informasi</a:t>
            </a:r>
            <a:r>
              <a:rPr lang="en-US" sz="2800" dirty="0"/>
              <a:t> </a:t>
            </a:r>
            <a:r>
              <a:rPr lang="en-US" sz="2800" dirty="0" err="1"/>
              <a:t>Berbasis</a:t>
            </a:r>
            <a:r>
              <a:rPr lang="en-US" sz="2800" dirty="0"/>
              <a:t> Web”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berjalan</a:t>
            </a:r>
            <a:r>
              <a:rPr lang="en-US" sz="2800" dirty="0"/>
              <a:t>,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menyimpan</a:t>
            </a:r>
            <a:r>
              <a:rPr lang="en-US" sz="2800" dirty="0"/>
              <a:t> </a:t>
            </a:r>
            <a:r>
              <a:rPr lang="en-US" sz="2800" dirty="0" err="1"/>
              <a:t>berkas-berkas</a:t>
            </a:r>
            <a:r>
              <a:rPr lang="en-US" sz="2800" dirty="0"/>
              <a:t> </a:t>
            </a:r>
            <a:r>
              <a:rPr lang="en-US" sz="2800" dirty="0" err="1"/>
              <a:t>kedalam</a:t>
            </a:r>
            <a:r>
              <a:rPr lang="en-US" sz="2800" dirty="0"/>
              <a:t> database,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memberikan</a:t>
            </a:r>
            <a:r>
              <a:rPr lang="en-US" sz="2800" dirty="0"/>
              <a:t> </a:t>
            </a:r>
            <a:r>
              <a:rPr lang="en-US" sz="2800" dirty="0" err="1"/>
              <a:t>penilaian</a:t>
            </a:r>
            <a:r>
              <a:rPr lang="en-US" sz="2800" dirty="0"/>
              <a:t> </a:t>
            </a:r>
            <a:r>
              <a:rPr lang="en-US" sz="2800" dirty="0" err="1"/>
              <a:t>kontraktor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tiap-tiap</a:t>
            </a:r>
            <a:r>
              <a:rPr lang="en-US" sz="2800" dirty="0"/>
              <a:t> </a:t>
            </a:r>
            <a:r>
              <a:rPr lang="en-US" sz="2800" dirty="0" err="1"/>
              <a:t>proyek</a:t>
            </a:r>
            <a:r>
              <a:rPr lang="en-US" sz="2800" dirty="0"/>
              <a:t>.</a:t>
            </a:r>
            <a:endParaRPr kumimoji="1" lang="en-US" sz="28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54481" y="7139510"/>
            <a:ext cx="1458883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Open Sans"/>
              </a:rPr>
              <a:t> </a:t>
            </a:r>
            <a:r>
              <a:rPr lang="en-US" altLang="ja-JP" dirty="0" smtClean="0">
                <a:solidFill>
                  <a:srgbClr val="00ACE2"/>
                </a:solidFill>
                <a:latin typeface="Route 159 Bold" pitchFamily="50" charset="0"/>
              </a:rPr>
              <a:t>2. Saran</a:t>
            </a:r>
          </a:p>
          <a:p>
            <a:pPr lvl="0">
              <a:lnSpc>
                <a:spcPct val="150000"/>
              </a:lnSpc>
            </a:pP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Open Sans"/>
              </a:rPr>
              <a:t>       </a:t>
            </a:r>
            <a:r>
              <a:rPr lang="en-US" sz="2800" dirty="0" err="1" smtClean="0"/>
              <a:t>Untuk</a:t>
            </a:r>
            <a:r>
              <a:rPr lang="en-US" sz="2800" dirty="0" smtClean="0"/>
              <a:t> </a:t>
            </a:r>
            <a:r>
              <a:rPr lang="en-US" sz="2800" dirty="0" err="1"/>
              <a:t>penelitian</a:t>
            </a:r>
            <a:r>
              <a:rPr lang="en-US" sz="2800" dirty="0"/>
              <a:t> </a:t>
            </a:r>
            <a:r>
              <a:rPr lang="en-US" sz="2800" dirty="0" err="1"/>
              <a:t>selanjutnya</a:t>
            </a:r>
            <a:r>
              <a:rPr lang="en-US" sz="2800" dirty="0"/>
              <a:t> </a:t>
            </a:r>
            <a:r>
              <a:rPr lang="en-US" sz="2800" dirty="0" err="1"/>
              <a:t>diharapkan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membahas</a:t>
            </a:r>
            <a:r>
              <a:rPr lang="en-US" sz="2800" dirty="0"/>
              <a:t> </a:t>
            </a:r>
            <a:r>
              <a:rPr lang="en-US" sz="2800" dirty="0" err="1"/>
              <a:t>kebutuhan</a:t>
            </a:r>
            <a:r>
              <a:rPr lang="en-US" sz="2800" dirty="0"/>
              <a:t> </a:t>
            </a:r>
            <a:r>
              <a:rPr lang="en-US" sz="2800" dirty="0" err="1"/>
              <a:t>perangkat</a:t>
            </a:r>
            <a:r>
              <a:rPr lang="en-US" sz="2800" dirty="0"/>
              <a:t> </a:t>
            </a:r>
            <a:r>
              <a:rPr lang="en-US" sz="2800" dirty="0" err="1"/>
              <a:t>keras</a:t>
            </a:r>
            <a:r>
              <a:rPr lang="en-US" sz="2800" dirty="0"/>
              <a:t> </a:t>
            </a:r>
            <a:r>
              <a:rPr lang="en-US" sz="2800" dirty="0" err="1"/>
              <a:t>sistem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i="1" dirty="0"/>
              <a:t>server</a:t>
            </a:r>
            <a:r>
              <a:rPr kumimoji="1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Open Sans"/>
              </a:rPr>
              <a:t> .</a:t>
            </a:r>
            <a:endParaRPr kumimoji="1" lang="en-US" sz="2800" b="0" i="0" u="none" strike="noStrike" kern="1200" cap="none" spc="0" normalizeH="0" baseline="0" noProof="0" dirty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6905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Gambaran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15</a:t>
            </a:fld>
            <a:endParaRPr lang="ja-JP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394" y="6277708"/>
            <a:ext cx="5924478" cy="33308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99" y="2479121"/>
            <a:ext cx="6089073" cy="31203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31" y="6409528"/>
            <a:ext cx="5924478" cy="31990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33" y="2416515"/>
            <a:ext cx="6006776" cy="3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8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Gambaran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16</a:t>
            </a:fld>
            <a:endParaRPr lang="ja-JP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47" y="6009356"/>
            <a:ext cx="5924478" cy="3300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6009356"/>
            <a:ext cx="6089073" cy="34234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630" y="1987096"/>
            <a:ext cx="5924478" cy="33308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799" y="1986188"/>
            <a:ext cx="6089073" cy="342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7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タイトル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Terima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Kasih</a:t>
            </a:r>
            <a:endParaRPr kumimoji="1" lang="ja-JP" altLang="en-US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kumimoji="1" lang="ja-JP" altLang="en-US" sz="1400" dirty="0"/>
          </a:p>
        </p:txBody>
      </p:sp>
      <p:sp>
        <p:nvSpPr>
          <p:cNvPr id="2" name="図プレースホルダー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図プレースホルダー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図プレースホルダー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図プレースホルダー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図プレースホルダー 5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図プレースホルダー 6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8" name="図プレースホルダー 7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図プレースホルダー 8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0" name="図プレースホルダー 9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1" name="図プレースホルダー 10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2041298555"/>
      </p:ext>
    </p:extLst>
  </p:cSld>
  <p:clrMapOvr>
    <a:masterClrMapping/>
  </p:clrMapOvr>
  <p:transition spd="slow" advTm="5987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</a:t>
            </a:fld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2800" dirty="0" err="1" smtClean="0"/>
              <a:t>Latar</a:t>
            </a:r>
            <a:r>
              <a:rPr lang="en-US" sz="2800" dirty="0" smtClean="0"/>
              <a:t> </a:t>
            </a:r>
            <a:r>
              <a:rPr lang="en-US" sz="2800" dirty="0" err="1" smtClean="0"/>
              <a:t>Belakang</a:t>
            </a:r>
            <a:endParaRPr 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sz="2800" dirty="0" err="1" smtClean="0"/>
              <a:t>Tujuan</a:t>
            </a:r>
            <a:r>
              <a:rPr lang="en-US" sz="2800" dirty="0" smtClean="0"/>
              <a:t>, </a:t>
            </a:r>
            <a:r>
              <a:rPr lang="en-US" sz="2800" dirty="0" err="1" smtClean="0"/>
              <a:t>Batasan</a:t>
            </a:r>
            <a:r>
              <a:rPr lang="en-US" sz="2800" dirty="0" smtClean="0"/>
              <a:t> </a:t>
            </a:r>
            <a:r>
              <a:rPr lang="en-US" sz="2800" dirty="0" err="1" smtClean="0"/>
              <a:t>Masalah</a:t>
            </a:r>
            <a:r>
              <a:rPr lang="en-US" sz="2800" dirty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Manfaat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sz="2800" dirty="0" err="1" smtClean="0"/>
              <a:t>Metode</a:t>
            </a:r>
            <a:r>
              <a:rPr lang="en-US" sz="2800" dirty="0" smtClean="0"/>
              <a:t> </a:t>
            </a:r>
            <a:r>
              <a:rPr lang="en-US" sz="2800" dirty="0" err="1" smtClean="0"/>
              <a:t>Penelitian</a:t>
            </a:r>
            <a:r>
              <a:rPr lang="en-US" sz="2800" dirty="0" smtClean="0"/>
              <a:t> &amp; UML</a:t>
            </a:r>
            <a:endParaRPr lang="en-US" sz="2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z="2800" dirty="0" err="1" smtClean="0"/>
              <a:t>Hasil</a:t>
            </a:r>
            <a:r>
              <a:rPr lang="en-US" sz="2800" dirty="0" smtClean="0"/>
              <a:t> </a:t>
            </a:r>
            <a:r>
              <a:rPr lang="en-US" sz="2800" dirty="0" err="1" smtClean="0"/>
              <a:t>Kajian</a:t>
            </a:r>
            <a:endParaRPr lang="en-US" sz="2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z="2800" dirty="0" err="1" smtClean="0"/>
              <a:t>Kesimpulan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Saran</a:t>
            </a:r>
            <a:endParaRPr lang="en-US" sz="28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Pokok</a:t>
            </a:r>
            <a:r>
              <a:rPr lang="en-US" dirty="0" smtClean="0"/>
              <a:t> </a:t>
            </a:r>
            <a:r>
              <a:rPr lang="en-US" dirty="0" err="1" smtClean="0"/>
              <a:t>Bahasan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81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Latar</a:t>
            </a:r>
            <a:r>
              <a:rPr lang="en-US" altLang="ja-JP" dirty="0" smtClean="0"/>
              <a:t> </a:t>
            </a:r>
            <a:r>
              <a:rPr lang="en-US" altLang="ja-JP" dirty="0" err="1" smtClean="0">
                <a:solidFill>
                  <a:schemeClr val="accent1"/>
                </a:solidFill>
                <a:latin typeface="Route 159 Bold" pitchFamily="50" charset="0"/>
              </a:rPr>
              <a:t>Belakang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 smtClean="0"/>
              <a:t> </a:t>
            </a:r>
            <a:endParaRPr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>
          <a:xfrm>
            <a:off x="2480900" y="2372640"/>
            <a:ext cx="13938025" cy="4567332"/>
          </a:xfrm>
        </p:spPr>
        <p:txBody>
          <a:bodyPr>
            <a:noAutofit/>
          </a:bodyPr>
          <a:lstStyle/>
          <a:p>
            <a:pPr algn="just"/>
            <a:r>
              <a:rPr lang="en-US" sz="2800" dirty="0" smtClean="0"/>
              <a:t>D</a:t>
            </a:r>
            <a:r>
              <a:rPr lang="id-ID" sz="2800" dirty="0" smtClean="0"/>
              <a:t>epartemen </a:t>
            </a:r>
            <a:r>
              <a:rPr lang="id-ID" sz="2800" dirty="0"/>
              <a:t>Joint Maintenance </a:t>
            </a:r>
            <a:r>
              <a:rPr lang="en-US" sz="2800" dirty="0" smtClean="0"/>
              <a:t>Utility </a:t>
            </a:r>
            <a:r>
              <a:rPr lang="id-ID" sz="2800" dirty="0" smtClean="0"/>
              <a:t>memiliki tugas</a:t>
            </a:r>
            <a:r>
              <a:rPr lang="en-US" sz="2800" dirty="0"/>
              <a:t> </a:t>
            </a:r>
            <a:r>
              <a:rPr lang="en-US" sz="2800" dirty="0" err="1" smtClean="0"/>
              <a:t>untuk</a:t>
            </a:r>
            <a:r>
              <a:rPr lang="id-ID" sz="2800" dirty="0" smtClean="0"/>
              <a:t> </a:t>
            </a:r>
            <a:r>
              <a:rPr lang="en-US" sz="2800" dirty="0" err="1" smtClean="0"/>
              <a:t>merawat</a:t>
            </a:r>
            <a:r>
              <a:rPr lang="en-US" sz="2800" dirty="0" smtClean="0"/>
              <a:t>, </a:t>
            </a:r>
            <a:r>
              <a:rPr lang="en-US" sz="2800" dirty="0" err="1" smtClean="0"/>
              <a:t>memperbaiki</a:t>
            </a:r>
            <a:r>
              <a:rPr lang="en-US" sz="2800" dirty="0" smtClean="0"/>
              <a:t>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mengimprove</a:t>
            </a:r>
            <a:r>
              <a:rPr lang="en-US" sz="2800" dirty="0" smtClean="0"/>
              <a:t> </a:t>
            </a:r>
            <a:r>
              <a:rPr lang="en-US" sz="2800" dirty="0" err="1" smtClean="0"/>
              <a:t>segala</a:t>
            </a:r>
            <a:r>
              <a:rPr lang="en-US" sz="2800" dirty="0" smtClean="0"/>
              <a:t> </a:t>
            </a:r>
            <a:r>
              <a:rPr lang="en-US" sz="2800" dirty="0" err="1" smtClean="0"/>
              <a:t>sesuatu</a:t>
            </a:r>
            <a:r>
              <a:rPr lang="en-US" sz="2800" dirty="0" smtClean="0"/>
              <a:t> yang </a:t>
            </a:r>
            <a:r>
              <a:rPr lang="en-US" sz="2800" dirty="0" err="1" smtClean="0"/>
              <a:t>berkaitan</a:t>
            </a:r>
            <a:r>
              <a:rPr lang="en-US" sz="2800" dirty="0" smtClean="0"/>
              <a:t> </a:t>
            </a:r>
            <a:r>
              <a:rPr lang="en-US" sz="2800" dirty="0" err="1" smtClean="0"/>
              <a:t>dengan</a:t>
            </a:r>
            <a:r>
              <a:rPr lang="id-ID" sz="2800" dirty="0" smtClean="0"/>
              <a:t> mesin</a:t>
            </a:r>
            <a:r>
              <a:rPr lang="en-US" sz="2800" dirty="0" smtClean="0"/>
              <a:t> utility di </a:t>
            </a:r>
            <a:r>
              <a:rPr lang="en-US" sz="2800" dirty="0" err="1" smtClean="0"/>
              <a:t>seluruh</a:t>
            </a:r>
            <a:r>
              <a:rPr lang="en-US" sz="2800" dirty="0" smtClean="0"/>
              <a:t> plant.  Dan </a:t>
            </a:r>
            <a:r>
              <a:rPr lang="en-US" sz="2800" dirty="0" err="1" smtClean="0"/>
              <a:t>juga</a:t>
            </a:r>
            <a:r>
              <a:rPr lang="en-US" sz="2800" dirty="0" smtClean="0"/>
              <a:t> </a:t>
            </a:r>
            <a:r>
              <a:rPr lang="en-US" sz="2800" dirty="0" err="1" smtClean="0"/>
              <a:t>memiliki</a:t>
            </a:r>
            <a:r>
              <a:rPr lang="en-US" sz="2800" dirty="0" smtClean="0"/>
              <a:t> </a:t>
            </a:r>
            <a:r>
              <a:rPr lang="en-US" sz="2800" dirty="0" err="1" smtClean="0"/>
              <a:t>divisi</a:t>
            </a:r>
            <a:r>
              <a:rPr lang="en-US" sz="2800" dirty="0" smtClean="0"/>
              <a:t> PI yang </a:t>
            </a:r>
            <a:r>
              <a:rPr lang="en-US" sz="2800" dirty="0" err="1" smtClean="0"/>
              <a:t>memiliki</a:t>
            </a:r>
            <a:r>
              <a:rPr lang="en-US" sz="2800" dirty="0" smtClean="0"/>
              <a:t> </a:t>
            </a:r>
            <a:r>
              <a:rPr lang="en-US" sz="2800" dirty="0" err="1" smtClean="0"/>
              <a:t>tugas</a:t>
            </a:r>
            <a:r>
              <a:rPr lang="en-US" sz="2800" dirty="0" smtClean="0"/>
              <a:t> </a:t>
            </a:r>
            <a:r>
              <a:rPr lang="en-US" sz="2800" dirty="0" err="1" smtClean="0"/>
              <a:t>untuk</a:t>
            </a:r>
            <a:r>
              <a:rPr lang="en-US" sz="2800" dirty="0" smtClean="0"/>
              <a:t> </a:t>
            </a:r>
            <a:r>
              <a:rPr lang="en-US" sz="2800" dirty="0" err="1" smtClean="0"/>
              <a:t>memanajemen</a:t>
            </a:r>
            <a:r>
              <a:rPr lang="en-US" sz="2800" dirty="0" smtClean="0"/>
              <a:t> </a:t>
            </a:r>
            <a:r>
              <a:rPr lang="en-US" sz="2800" dirty="0" err="1" smtClean="0"/>
              <a:t>informasi</a:t>
            </a:r>
            <a:r>
              <a:rPr lang="en-US" sz="2800" dirty="0" smtClean="0"/>
              <a:t> </a:t>
            </a:r>
            <a:r>
              <a:rPr lang="en-US" sz="2800" dirty="0" err="1" smtClean="0"/>
              <a:t>proyek</a:t>
            </a:r>
            <a:r>
              <a:rPr lang="en-US" sz="2800" dirty="0" smtClean="0"/>
              <a:t>.</a:t>
            </a:r>
          </a:p>
          <a:p>
            <a:pPr algn="just"/>
            <a:r>
              <a:rPr lang="en-US" altLang="ja-JP" sz="2800" dirty="0" err="1" smtClean="0"/>
              <a:t>Dalam</a:t>
            </a:r>
            <a:r>
              <a:rPr lang="en-US" altLang="ja-JP" sz="2800" dirty="0" smtClean="0"/>
              <a:t> </a:t>
            </a:r>
            <a:r>
              <a:rPr lang="en-US" altLang="ja-JP" sz="2800" dirty="0" err="1"/>
              <a:t>pelaksanaannya</a:t>
            </a:r>
            <a:r>
              <a:rPr lang="en-US" altLang="ja-JP" sz="2800" dirty="0"/>
              <a:t> PI </a:t>
            </a:r>
            <a:r>
              <a:rPr lang="en-US" altLang="ja-JP" sz="2800" dirty="0" err="1"/>
              <a:t>melakukan</a:t>
            </a:r>
            <a:r>
              <a:rPr lang="en-US" altLang="ja-JP" sz="2800" dirty="0"/>
              <a:t> </a:t>
            </a:r>
            <a:r>
              <a:rPr lang="en-US" altLang="ja-JP" sz="2800" dirty="0" err="1"/>
              <a:t>p</a:t>
            </a:r>
            <a:r>
              <a:rPr lang="en-US" altLang="ja-JP" sz="2800" dirty="0" err="1" smtClean="0"/>
              <a:t>endataan</a:t>
            </a:r>
            <a:r>
              <a:rPr lang="en-US" altLang="ja-JP" sz="2800" dirty="0" smtClean="0"/>
              <a:t> </a:t>
            </a:r>
            <a:r>
              <a:rPr lang="en-US" altLang="ja-JP" sz="2800" dirty="0" err="1"/>
              <a:t>informasi</a:t>
            </a:r>
            <a:r>
              <a:rPr lang="en-US" altLang="ja-JP" sz="2800" dirty="0"/>
              <a:t> </a:t>
            </a:r>
            <a:r>
              <a:rPr lang="en-US" altLang="ja-JP" sz="2800" dirty="0" err="1"/>
              <a:t>proyek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menggunakan</a:t>
            </a:r>
            <a:r>
              <a:rPr lang="en-US" altLang="ja-JP" sz="2800" dirty="0"/>
              <a:t> Macro </a:t>
            </a:r>
            <a:r>
              <a:rPr lang="en-US" altLang="ja-JP" sz="2800" dirty="0" err="1"/>
              <a:t>Exel</a:t>
            </a:r>
            <a:r>
              <a:rPr lang="en-US" altLang="ja-JP" sz="2800" dirty="0"/>
              <a:t> </a:t>
            </a:r>
            <a:r>
              <a:rPr lang="en-US" altLang="ja-JP" sz="2800" dirty="0" err="1" smtClean="0"/>
              <a:t>ya</a:t>
            </a:r>
            <a:r>
              <a:rPr lang="id-ID" altLang="ja-JP" sz="2800" dirty="0" smtClean="0"/>
              <a:t>n</a:t>
            </a:r>
            <a:r>
              <a:rPr lang="en-US" altLang="ja-JP" sz="2800" dirty="0" smtClean="0"/>
              <a:t>g </a:t>
            </a:r>
            <a:r>
              <a:rPr lang="en-US" altLang="ja-JP" sz="2800" dirty="0" err="1"/>
              <a:t>berada</a:t>
            </a:r>
            <a:r>
              <a:rPr lang="en-US" altLang="ja-JP" sz="2800" dirty="0"/>
              <a:t> di </a:t>
            </a:r>
            <a:r>
              <a:rPr lang="en-US" altLang="ja-JP" sz="2800" dirty="0" err="1"/>
              <a:t>kantor</a:t>
            </a:r>
            <a:r>
              <a:rPr lang="en-US" altLang="ja-JP" sz="2800" dirty="0"/>
              <a:t> Utility. </a:t>
            </a:r>
            <a:r>
              <a:rPr lang="en-US" altLang="ja-JP" sz="2800" dirty="0" err="1"/>
              <a:t>Sistem</a:t>
            </a:r>
            <a:r>
              <a:rPr lang="en-US" altLang="ja-JP" sz="2800" dirty="0"/>
              <a:t> </a:t>
            </a:r>
            <a:r>
              <a:rPr lang="en-US" altLang="ja-JP" sz="2800" dirty="0" err="1"/>
              <a:t>tersebut</a:t>
            </a:r>
            <a:r>
              <a:rPr lang="en-US" altLang="ja-JP" sz="2800" dirty="0"/>
              <a:t> di rasa </a:t>
            </a:r>
            <a:r>
              <a:rPr lang="en-US" altLang="ja-JP" sz="2800" dirty="0" err="1"/>
              <a:t>masih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memiliki</a:t>
            </a:r>
            <a:r>
              <a:rPr lang="en-US" altLang="ja-JP" sz="2800" dirty="0"/>
              <a:t> </a:t>
            </a:r>
            <a:r>
              <a:rPr lang="en-US" altLang="ja-JP" sz="2800" dirty="0" err="1"/>
              <a:t>beberapa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masalah</a:t>
            </a:r>
            <a:r>
              <a:rPr lang="en-US" altLang="ja-JP" sz="2800" dirty="0"/>
              <a:t> </a:t>
            </a:r>
            <a:r>
              <a:rPr lang="en-US" altLang="ja-JP" sz="2800" dirty="0" smtClean="0"/>
              <a:t>yang </a:t>
            </a:r>
            <a:r>
              <a:rPr lang="en-US" altLang="ja-JP" sz="2800" dirty="0" err="1"/>
              <a:t>dihadapi</a:t>
            </a:r>
            <a:r>
              <a:rPr lang="en-US" altLang="ja-JP" sz="2800" dirty="0"/>
              <a:t>. </a:t>
            </a:r>
            <a:r>
              <a:rPr lang="en-US" altLang="ja-JP" sz="2800" dirty="0" err="1"/>
              <a:t>Contohnya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ketika</a:t>
            </a:r>
            <a:r>
              <a:rPr lang="en-US" altLang="ja-JP" sz="2800" dirty="0"/>
              <a:t> user </a:t>
            </a:r>
            <a:r>
              <a:rPr lang="en-US" altLang="ja-JP" sz="2800" dirty="0" err="1"/>
              <a:t>menerima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surat</a:t>
            </a:r>
            <a:r>
              <a:rPr lang="en-US" altLang="ja-JP" sz="2800" dirty="0"/>
              <a:t> </a:t>
            </a:r>
            <a:r>
              <a:rPr lang="en-US" altLang="ja-JP" sz="2800" dirty="0" err="1"/>
              <a:t>jalan</a:t>
            </a:r>
            <a:r>
              <a:rPr lang="en-US" altLang="ja-JP" sz="2800" dirty="0"/>
              <a:t> di </a:t>
            </a:r>
            <a:r>
              <a:rPr lang="en-US" altLang="ja-JP" sz="2800" dirty="0" err="1"/>
              <a:t>lapangan</a:t>
            </a:r>
            <a:r>
              <a:rPr lang="en-US" altLang="ja-JP" sz="2800" dirty="0"/>
              <a:t> user </a:t>
            </a:r>
            <a:r>
              <a:rPr lang="en-US" altLang="ja-JP" sz="2800" dirty="0" err="1"/>
              <a:t>hanya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bisa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melakukan</a:t>
            </a:r>
            <a:r>
              <a:rPr lang="en-US" altLang="ja-JP" sz="2800" dirty="0"/>
              <a:t> input di </a:t>
            </a:r>
            <a:r>
              <a:rPr lang="en-US" altLang="ja-JP" sz="2800" dirty="0" err="1"/>
              <a:t>kantor</a:t>
            </a:r>
            <a:r>
              <a:rPr lang="en-US" altLang="ja-JP" sz="2800" dirty="0"/>
              <a:t> utility. </a:t>
            </a:r>
            <a:r>
              <a:rPr lang="en-US" altLang="ja-JP" sz="2800" dirty="0" err="1"/>
              <a:t>Tidak</a:t>
            </a:r>
            <a:r>
              <a:rPr lang="en-US" altLang="ja-JP" sz="2800" dirty="0"/>
              <a:t> </a:t>
            </a:r>
            <a:r>
              <a:rPr lang="en-US" altLang="ja-JP" sz="2800" dirty="0" err="1"/>
              <a:t>ada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fitur</a:t>
            </a:r>
            <a:r>
              <a:rPr lang="en-US" altLang="ja-JP" sz="2800" dirty="0"/>
              <a:t> </a:t>
            </a:r>
            <a:r>
              <a:rPr lang="en-US" altLang="ja-JP" sz="2800" dirty="0" err="1"/>
              <a:t>dokumentasi</a:t>
            </a:r>
            <a:r>
              <a:rPr lang="en-US" altLang="ja-JP" sz="2800" dirty="0"/>
              <a:t> yang </a:t>
            </a:r>
            <a:r>
              <a:rPr lang="en-US" altLang="ja-JP" sz="2800" dirty="0" err="1"/>
              <a:t>baik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menyebabkan</a:t>
            </a:r>
            <a:r>
              <a:rPr lang="en-US" altLang="ja-JP" sz="2800" dirty="0"/>
              <a:t> </a:t>
            </a:r>
            <a:r>
              <a:rPr lang="en-US" altLang="ja-JP" sz="2800" dirty="0" err="1"/>
              <a:t>ada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beberapa</a:t>
            </a:r>
            <a:r>
              <a:rPr lang="en-US" altLang="ja-JP" sz="2800" dirty="0"/>
              <a:t> </a:t>
            </a:r>
            <a:r>
              <a:rPr lang="en-US" altLang="ja-JP" sz="2800" dirty="0" err="1" smtClean="0"/>
              <a:t>dokumen</a:t>
            </a:r>
            <a:r>
              <a:rPr lang="en-US" altLang="ja-JP" sz="2800" dirty="0"/>
              <a:t> </a:t>
            </a:r>
            <a:r>
              <a:rPr lang="en-US" altLang="ja-JP" sz="2800" dirty="0" smtClean="0"/>
              <a:t>yang </a:t>
            </a:r>
            <a:r>
              <a:rPr lang="en-US" altLang="ja-JP" sz="2800" dirty="0" err="1"/>
              <a:t>hilang</a:t>
            </a:r>
            <a:r>
              <a:rPr lang="en-US" altLang="ja-JP" sz="2800" dirty="0" smtClean="0"/>
              <a:t>. </a:t>
            </a:r>
            <a:r>
              <a:rPr lang="en-US" altLang="ja-JP" sz="2800" dirty="0" err="1" smtClean="0"/>
              <a:t>Tidak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ada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laporan</a:t>
            </a:r>
            <a:r>
              <a:rPr lang="en-US" altLang="ja-JP" sz="2800" dirty="0" smtClean="0"/>
              <a:t> yang </a:t>
            </a:r>
            <a:r>
              <a:rPr lang="en-US" altLang="ja-JP" sz="2800" dirty="0" err="1" smtClean="0"/>
              <a:t>bersifat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obyektif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seperti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laporan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gambar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perkembangan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pemasangan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proyek</a:t>
            </a:r>
            <a:r>
              <a:rPr lang="en-US" altLang="ja-JP" sz="2800" dirty="0" smtClean="0"/>
              <a:t>. </a:t>
            </a:r>
            <a:r>
              <a:rPr lang="en-US" altLang="ja-JP" sz="2800" dirty="0" err="1" smtClean="0"/>
              <a:t>Laporan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laporan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hanya</a:t>
            </a:r>
            <a:r>
              <a:rPr lang="en-US" altLang="ja-JP" sz="2800" dirty="0" smtClean="0"/>
              <a:t> </a:t>
            </a:r>
            <a:r>
              <a:rPr lang="en-US" altLang="ja-JP" sz="2800" dirty="0" err="1" smtClean="0"/>
              <a:t>bisa</a:t>
            </a:r>
            <a:r>
              <a:rPr lang="en-US" altLang="ja-JP" sz="2800" dirty="0" smtClean="0"/>
              <a:t> di </a:t>
            </a:r>
            <a:r>
              <a:rPr lang="en-US" altLang="ja-JP" sz="2800" dirty="0" err="1" smtClean="0"/>
              <a:t>lihat</a:t>
            </a:r>
            <a:r>
              <a:rPr lang="en-US" altLang="ja-JP" sz="2800" dirty="0" smtClean="0"/>
              <a:t> di </a:t>
            </a:r>
            <a:r>
              <a:rPr lang="en-US" altLang="ja-JP" sz="2800" dirty="0" err="1" smtClean="0"/>
              <a:t>kantor</a:t>
            </a:r>
            <a:r>
              <a:rPr lang="en-US" altLang="ja-JP" sz="2800" dirty="0" smtClean="0"/>
              <a:t> utility.</a:t>
            </a:r>
          </a:p>
          <a:p>
            <a:pPr algn="just"/>
            <a:r>
              <a:rPr lang="en-US" altLang="ja-JP" sz="2800" dirty="0" err="1"/>
              <a:t>Kemudian</a:t>
            </a:r>
            <a:r>
              <a:rPr lang="en-US" altLang="ja-JP" sz="2800" dirty="0"/>
              <a:t> </a:t>
            </a:r>
            <a:r>
              <a:rPr lang="en-US" altLang="ja-JP" sz="2800" dirty="0" err="1"/>
              <a:t>ada</a:t>
            </a:r>
            <a:r>
              <a:rPr lang="en-US" altLang="ja-JP" sz="2800" dirty="0"/>
              <a:t> </a:t>
            </a:r>
            <a:r>
              <a:rPr lang="en-US" altLang="ja-JP" sz="2800" dirty="0" err="1"/>
              <a:t>beberapa</a:t>
            </a:r>
            <a:r>
              <a:rPr lang="en-US" altLang="ja-JP" sz="2800" dirty="0"/>
              <a:t> </a:t>
            </a:r>
            <a:r>
              <a:rPr lang="en-US" altLang="ja-JP" sz="2800" dirty="0" err="1" smtClean="0"/>
              <a:t>kontraktor</a:t>
            </a:r>
            <a:r>
              <a:rPr lang="en-US" altLang="ja-JP" sz="2800" dirty="0" smtClean="0"/>
              <a:t> </a:t>
            </a:r>
            <a:r>
              <a:rPr lang="en-US" altLang="ja-JP" sz="2800" dirty="0"/>
              <a:t>yang </a:t>
            </a:r>
            <a:r>
              <a:rPr lang="en-US" altLang="ja-JP" sz="2800" dirty="0" err="1"/>
              <a:t>selalu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menang</a:t>
            </a:r>
            <a:r>
              <a:rPr lang="en-US" altLang="ja-JP" sz="2800" dirty="0"/>
              <a:t> tender </a:t>
            </a:r>
            <a:r>
              <a:rPr lang="en-US" altLang="ja-JP" sz="2800" dirty="0" err="1"/>
              <a:t>dikarenakan</a:t>
            </a:r>
            <a:r>
              <a:rPr lang="en-US" altLang="ja-JP" sz="2800" dirty="0"/>
              <a:t> </a:t>
            </a:r>
            <a:r>
              <a:rPr lang="en-US" altLang="ja-JP" sz="2800" dirty="0" err="1"/>
              <a:t>murah</a:t>
            </a:r>
            <a:r>
              <a:rPr lang="en-US" altLang="ja-JP" sz="2800" dirty="0"/>
              <a:t>, </a:t>
            </a:r>
            <a:r>
              <a:rPr lang="en-US" altLang="ja-JP" sz="2800" dirty="0" err="1"/>
              <a:t>tetapi</a:t>
            </a:r>
            <a:r>
              <a:rPr lang="en-US" altLang="ja-JP" sz="2800" dirty="0"/>
              <a:t> </a:t>
            </a:r>
            <a:r>
              <a:rPr lang="en-US" altLang="ja-JP" sz="2800" dirty="0" err="1"/>
              <a:t>hasil</a:t>
            </a:r>
            <a:r>
              <a:rPr lang="en-US" altLang="ja-JP" sz="2800" dirty="0"/>
              <a:t> </a:t>
            </a:r>
            <a:r>
              <a:rPr lang="en-US" altLang="ja-JP" sz="2800" dirty="0" err="1"/>
              <a:t>pekerjaan</a:t>
            </a:r>
            <a:r>
              <a:rPr lang="en-US" altLang="ja-JP" sz="2800" dirty="0"/>
              <a:t> </a:t>
            </a:r>
            <a:r>
              <a:rPr lang="en-US" altLang="ja-JP" sz="2800" dirty="0" err="1"/>
              <a:t>proyek</a:t>
            </a:r>
            <a:r>
              <a:rPr lang="en-US" altLang="ja-JP" sz="2800" dirty="0"/>
              <a:t> </a:t>
            </a:r>
            <a:r>
              <a:rPr lang="en-US" altLang="ja-JP" sz="2800" dirty="0" err="1"/>
              <a:t>kurang</a:t>
            </a:r>
            <a:r>
              <a:rPr lang="en-US" altLang="ja-JP" sz="2800" dirty="0"/>
              <a:t> </a:t>
            </a:r>
            <a:r>
              <a:rPr lang="en-US" altLang="ja-JP" sz="2800" dirty="0" err="1" smtClean="0"/>
              <a:t>memuaskan</a:t>
            </a:r>
            <a:r>
              <a:rPr lang="en-US" altLang="ja-JP" sz="2800" dirty="0" smtClean="0"/>
              <a:t>.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3602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697">
        <p14:ripple/>
      </p:transition>
    </mc:Choice>
    <mc:Fallback xmlns="">
      <p:transition spd="slow" advTm="469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| thepopp.com</a:t>
            </a:r>
            <a:endParaRPr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4</a:t>
            </a:fld>
            <a:endParaRPr lang="ja-JP" alt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55" y="2008413"/>
            <a:ext cx="3574472" cy="6317252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Tujuan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3600" dirty="0" err="1"/>
              <a:t>Tujuan</a:t>
            </a:r>
            <a:r>
              <a:rPr lang="en-US" sz="3600" dirty="0"/>
              <a:t> </a:t>
            </a:r>
            <a:r>
              <a:rPr lang="en-US" sz="3600" dirty="0" err="1"/>
              <a:t>penelitian</a:t>
            </a:r>
            <a:r>
              <a:rPr lang="en-US" sz="3600" dirty="0"/>
              <a:t> </a:t>
            </a:r>
            <a:r>
              <a:rPr lang="en-US" sz="3600" dirty="0" err="1"/>
              <a:t>ini</a:t>
            </a:r>
            <a:r>
              <a:rPr lang="en-US" sz="3600" dirty="0"/>
              <a:t> </a:t>
            </a:r>
            <a:r>
              <a:rPr lang="en-US" sz="3600" dirty="0" err="1"/>
              <a:t>adalah</a:t>
            </a:r>
            <a:r>
              <a:rPr lang="en-US" sz="3600" dirty="0"/>
              <a:t> </a:t>
            </a:r>
            <a:r>
              <a:rPr lang="en-US" sz="3600" dirty="0" err="1"/>
              <a:t>merancang</a:t>
            </a:r>
            <a:r>
              <a:rPr lang="en-US" sz="3600" dirty="0"/>
              <a:t> </a:t>
            </a:r>
            <a:r>
              <a:rPr lang="en-US" sz="3600" dirty="0" err="1"/>
              <a:t>bangun</a:t>
            </a:r>
            <a:r>
              <a:rPr lang="en-US" sz="3600" dirty="0"/>
              <a:t> </a:t>
            </a:r>
            <a:r>
              <a:rPr lang="en-US" sz="3600" dirty="0" err="1"/>
              <a:t>aplikasi</a:t>
            </a:r>
            <a:r>
              <a:rPr lang="en-US" sz="3600" dirty="0"/>
              <a:t> </a:t>
            </a:r>
            <a:r>
              <a:rPr lang="en-US" sz="3600" dirty="0" err="1"/>
              <a:t>sistem</a:t>
            </a:r>
            <a:r>
              <a:rPr lang="en-US" sz="3600" dirty="0"/>
              <a:t> </a:t>
            </a:r>
            <a:r>
              <a:rPr lang="en-US" sz="3600" dirty="0" err="1"/>
              <a:t>infromasi</a:t>
            </a:r>
            <a:r>
              <a:rPr lang="en-US" sz="3600" dirty="0"/>
              <a:t> </a:t>
            </a:r>
            <a:r>
              <a:rPr lang="en-US" sz="3600" dirty="0" err="1"/>
              <a:t>proyek</a:t>
            </a:r>
            <a:r>
              <a:rPr lang="en-US" sz="3600" dirty="0"/>
              <a:t> </a:t>
            </a:r>
            <a:r>
              <a:rPr lang="en-US" sz="3600" dirty="0" err="1"/>
              <a:t>berbasis</a:t>
            </a:r>
            <a:r>
              <a:rPr lang="en-US" sz="3600" dirty="0"/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34461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3" r="17193"/>
          <a:stretch>
            <a:fillRect/>
          </a:stretch>
        </p:blipFill>
        <p:spPr/>
      </p:pic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Batasan</a:t>
            </a:r>
            <a:r>
              <a:rPr lang="en-US" altLang="ja-JP" dirty="0"/>
              <a:t> </a:t>
            </a:r>
            <a:r>
              <a:rPr lang="en-US" altLang="ja-JP" dirty="0" err="1" smtClean="0">
                <a:solidFill>
                  <a:schemeClr val="accent1"/>
                </a:solidFill>
                <a:latin typeface="Route 159 Bold" pitchFamily="50" charset="0"/>
              </a:rPr>
              <a:t>Masalah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20"/>
          </p:nvPr>
        </p:nvSpPr>
        <p:spPr>
          <a:xfrm>
            <a:off x="9684870" y="2039961"/>
            <a:ext cx="7737326" cy="1087315"/>
          </a:xfrm>
        </p:spPr>
        <p:txBody>
          <a:bodyPr/>
          <a:lstStyle/>
          <a:p>
            <a:r>
              <a:rPr lang="en-US" altLang="ja-JP" sz="2400" dirty="0" err="1" smtClean="0"/>
              <a:t>Sistem</a:t>
            </a:r>
            <a:r>
              <a:rPr lang="en-US" altLang="ja-JP" sz="2400" dirty="0" smtClean="0"/>
              <a:t> </a:t>
            </a:r>
            <a:r>
              <a:rPr lang="en-US" altLang="ja-JP" sz="2400" dirty="0" err="1"/>
              <a:t>hanya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dirancang</a:t>
            </a:r>
            <a:r>
              <a:rPr lang="en-US" altLang="ja-JP" sz="2400" dirty="0"/>
              <a:t> </a:t>
            </a:r>
            <a:r>
              <a:rPr lang="en-US" altLang="ja-JP" sz="2400" dirty="0" err="1"/>
              <a:t>sesuai</a:t>
            </a:r>
            <a:r>
              <a:rPr lang="en-US" altLang="ja-JP" sz="2400" dirty="0"/>
              <a:t> </a:t>
            </a:r>
            <a:r>
              <a:rPr lang="en-US" altLang="ja-JP" sz="2400" dirty="0" err="1"/>
              <a:t>kebutuhan</a:t>
            </a:r>
            <a:r>
              <a:rPr lang="en-US" altLang="ja-JP" sz="2400" dirty="0"/>
              <a:t> di </a:t>
            </a:r>
            <a:r>
              <a:rPr lang="en-US" altLang="ja-JP" sz="2400" dirty="0" err="1"/>
              <a:t>Departemen</a:t>
            </a:r>
            <a:r>
              <a:rPr lang="en-US" altLang="ja-JP" sz="2400" dirty="0"/>
              <a:t> Joint Maintenance Utility</a:t>
            </a:r>
            <a:endParaRPr kumimoji="1" lang="ja-JP" altLang="en-US" sz="2400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7"/>
          </p:nvPr>
        </p:nvSpPr>
        <p:spPr>
          <a:xfrm>
            <a:off x="9672732" y="3732262"/>
            <a:ext cx="7737326" cy="1130401"/>
          </a:xfrm>
        </p:spPr>
        <p:txBody>
          <a:bodyPr/>
          <a:lstStyle/>
          <a:p>
            <a:r>
              <a:rPr lang="en-US" altLang="ja-JP" sz="2400" dirty="0" err="1" smtClean="0"/>
              <a:t>Penelitian</a:t>
            </a:r>
            <a:r>
              <a:rPr lang="en-US" altLang="ja-JP" sz="2400" dirty="0" smtClean="0"/>
              <a:t> </a:t>
            </a:r>
            <a:r>
              <a:rPr lang="en-US" altLang="ja-JP" sz="2400" dirty="0" err="1"/>
              <a:t>ini</a:t>
            </a:r>
            <a:r>
              <a:rPr lang="en-US" altLang="ja-JP" sz="2400" dirty="0"/>
              <a:t> </a:t>
            </a:r>
            <a:r>
              <a:rPr lang="en-US" altLang="ja-JP" sz="2400" dirty="0" err="1"/>
              <a:t>tidak</a:t>
            </a:r>
            <a:r>
              <a:rPr lang="en-US" altLang="ja-JP" sz="2400" dirty="0"/>
              <a:t> </a:t>
            </a:r>
            <a:r>
              <a:rPr lang="en-US" altLang="ja-JP" sz="2400" dirty="0" err="1"/>
              <a:t>membahas</a:t>
            </a:r>
            <a:r>
              <a:rPr lang="en-US" altLang="ja-JP" sz="2400" dirty="0"/>
              <a:t> </a:t>
            </a:r>
            <a:r>
              <a:rPr lang="en-US" altLang="ja-JP" sz="2400" dirty="0" err="1"/>
              <a:t>tentang</a:t>
            </a:r>
            <a:r>
              <a:rPr lang="en-US" altLang="ja-JP" sz="2400" dirty="0"/>
              <a:t> </a:t>
            </a:r>
            <a:r>
              <a:rPr lang="en-US" altLang="ja-JP" sz="2400" dirty="0" err="1"/>
              <a:t>sistem</a:t>
            </a:r>
            <a:r>
              <a:rPr lang="en-US" altLang="ja-JP" sz="2400" dirty="0"/>
              <a:t> </a:t>
            </a:r>
            <a:r>
              <a:rPr lang="en-US" altLang="ja-JP" sz="2400" dirty="0" err="1"/>
              <a:t>pada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sisi</a:t>
            </a:r>
            <a:r>
              <a:rPr lang="en-US" altLang="ja-JP" sz="2400" dirty="0"/>
              <a:t> </a:t>
            </a:r>
            <a:r>
              <a:rPr lang="en-US" altLang="ja-JP" sz="2400" dirty="0" err="1"/>
              <a:t>gudang</a:t>
            </a:r>
            <a:r>
              <a:rPr lang="en-US" altLang="ja-JP" sz="2400" dirty="0"/>
              <a:t>.</a:t>
            </a:r>
            <a:endParaRPr kumimoji="1" lang="ja-JP" altLang="en-US" sz="2400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31"/>
          </p:nvPr>
        </p:nvSpPr>
        <p:spPr>
          <a:xfrm>
            <a:off x="9684870" y="5409431"/>
            <a:ext cx="7737326" cy="1095026"/>
          </a:xfrm>
        </p:spPr>
        <p:txBody>
          <a:bodyPr/>
          <a:lstStyle/>
          <a:p>
            <a:r>
              <a:rPr lang="sv-SE" altLang="ja-JP" sz="2400" dirty="0" smtClean="0"/>
              <a:t>Penelitian </a:t>
            </a:r>
            <a:r>
              <a:rPr lang="sv-SE" altLang="ja-JP" sz="2400" dirty="0"/>
              <a:t>ini tidak membahas kebutuhan perangkat keras server dan </a:t>
            </a:r>
            <a:r>
              <a:rPr lang="sv-SE" altLang="ja-JP" sz="2400" dirty="0" smtClean="0"/>
              <a:t>sistem.</a:t>
            </a:r>
            <a:endParaRPr kumimoji="1" lang="ja-JP" altLang="en-US" sz="2400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35"/>
          </p:nvPr>
        </p:nvSpPr>
        <p:spPr>
          <a:xfrm>
            <a:off x="9679188" y="6815378"/>
            <a:ext cx="8025479" cy="1153244"/>
          </a:xfrm>
        </p:spPr>
        <p:txBody>
          <a:bodyPr/>
          <a:lstStyle/>
          <a:p>
            <a:r>
              <a:rPr lang="sv-SE" altLang="ja-JP" sz="2400" dirty="0" smtClean="0"/>
              <a:t>Penelitian </a:t>
            </a:r>
            <a:r>
              <a:rPr lang="sv-SE" altLang="ja-JP" sz="2400" dirty="0"/>
              <a:t>ini tidak membahas biaya perancangan dan biaya kebutuhan perangkat keras sistem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53148291"/>
      </p:ext>
    </p:extLst>
  </p:cSld>
  <p:clrMapOvr>
    <a:masterClrMapping/>
  </p:clrMapOvr>
  <p:transition spd="slow" advTm="8070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52868" y="1849582"/>
            <a:ext cx="8329319" cy="69619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solidFill>
                <a:schemeClr val="accent6"/>
              </a:solidFill>
            </a:endParaRPr>
          </a:p>
        </p:txBody>
      </p:sp>
      <p:pic>
        <p:nvPicPr>
          <p:cNvPr id="26" name="Picture Placeholder 25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93" r="17193"/>
          <a:stretch>
            <a:fillRect/>
          </a:stretch>
        </p:blipFill>
        <p:spPr/>
      </p:pic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Manf</a:t>
            </a:r>
            <a:r>
              <a:rPr lang="en-US" altLang="ja-JP" dirty="0" err="1" smtClean="0">
                <a:solidFill>
                  <a:schemeClr val="accent1"/>
                </a:solidFill>
                <a:latin typeface="Route 159 Bold" pitchFamily="50" charset="0"/>
              </a:rPr>
              <a:t>aat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>
          <a:xfrm>
            <a:off x="8495134" y="2802054"/>
            <a:ext cx="1080120" cy="72008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3"/>
          </p:nvPr>
        </p:nvSpPr>
        <p:spPr>
          <a:xfrm>
            <a:off x="8711158" y="2686174"/>
            <a:ext cx="648072" cy="1008112"/>
          </a:xfrm>
        </p:spPr>
        <p:txBody>
          <a:bodyPr/>
          <a:lstStyle/>
          <a:p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20"/>
          </p:nvPr>
        </p:nvSpPr>
        <p:spPr>
          <a:xfrm>
            <a:off x="9728932" y="2351103"/>
            <a:ext cx="8025479" cy="957088"/>
          </a:xfrm>
        </p:spPr>
        <p:txBody>
          <a:bodyPr/>
          <a:lstStyle/>
          <a:p>
            <a:r>
              <a:rPr lang="en-US" altLang="ja-JP" sz="2400" dirty="0" smtClean="0"/>
              <a:t>Proses </a:t>
            </a:r>
            <a:r>
              <a:rPr lang="en-US" altLang="ja-JP" sz="2400" dirty="0" err="1"/>
              <a:t>pembaharuan</a:t>
            </a:r>
            <a:r>
              <a:rPr lang="en-US" altLang="ja-JP" sz="2400" dirty="0"/>
              <a:t> </a:t>
            </a:r>
            <a:r>
              <a:rPr lang="en-US" altLang="ja-JP" sz="2400" dirty="0" err="1"/>
              <a:t>informasi</a:t>
            </a:r>
            <a:r>
              <a:rPr lang="en-US" altLang="ja-JP" sz="2400" dirty="0"/>
              <a:t> </a:t>
            </a:r>
            <a:r>
              <a:rPr lang="en-US" altLang="ja-JP" sz="2400" dirty="0" err="1"/>
              <a:t>proyek</a:t>
            </a:r>
            <a:r>
              <a:rPr lang="en-US" altLang="ja-JP" sz="2400" dirty="0"/>
              <a:t> </a:t>
            </a:r>
            <a:r>
              <a:rPr lang="en-US" altLang="ja-JP" sz="2400" dirty="0" err="1"/>
              <a:t>tidak</a:t>
            </a:r>
            <a:r>
              <a:rPr lang="en-US" altLang="ja-JP" sz="2400" dirty="0"/>
              <a:t> </a:t>
            </a:r>
            <a:r>
              <a:rPr lang="en-US" altLang="ja-JP" sz="2400" dirty="0" err="1"/>
              <a:t>hanya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dapat</a:t>
            </a:r>
            <a:r>
              <a:rPr lang="en-US" altLang="ja-JP" sz="2400" dirty="0"/>
              <a:t> </a:t>
            </a:r>
            <a:r>
              <a:rPr lang="en-US" altLang="ja-JP" sz="2400" dirty="0" err="1"/>
              <a:t>dilakukan</a:t>
            </a:r>
            <a:r>
              <a:rPr lang="en-US" altLang="ja-JP" sz="2400" dirty="0"/>
              <a:t> di </a:t>
            </a:r>
            <a:r>
              <a:rPr lang="en-US" altLang="ja-JP" sz="2400" dirty="0" err="1"/>
              <a:t>kantor</a:t>
            </a:r>
            <a:r>
              <a:rPr lang="en-US" altLang="ja-JP" sz="2400" dirty="0"/>
              <a:t> </a:t>
            </a:r>
            <a:r>
              <a:rPr lang="en-US" altLang="ja-JP" sz="2400" dirty="0" err="1"/>
              <a:t>Departemen</a:t>
            </a:r>
            <a:r>
              <a:rPr lang="en-US" altLang="ja-JP" sz="2400" dirty="0"/>
              <a:t> JMU</a:t>
            </a:r>
            <a:endParaRPr kumimoji="1" lang="ja-JP" altLang="en-US" sz="2400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5"/>
          </p:nvPr>
        </p:nvSpPr>
        <p:spPr>
          <a:xfrm>
            <a:off x="8482996" y="4973863"/>
            <a:ext cx="1080120" cy="72008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6"/>
          </p:nvPr>
        </p:nvSpPr>
        <p:spPr>
          <a:xfrm>
            <a:off x="8699020" y="4857983"/>
            <a:ext cx="648072" cy="1008112"/>
          </a:xfrm>
        </p:spPr>
        <p:txBody>
          <a:bodyPr/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7"/>
          </p:nvPr>
        </p:nvSpPr>
        <p:spPr>
          <a:xfrm>
            <a:off x="9672732" y="4828643"/>
            <a:ext cx="7463362" cy="720080"/>
          </a:xfrm>
        </p:spPr>
        <p:txBody>
          <a:bodyPr/>
          <a:lstStyle/>
          <a:p>
            <a:r>
              <a:rPr lang="en-US" altLang="ja-JP" sz="2400" dirty="0" err="1" smtClean="0"/>
              <a:t>Mempermudah</a:t>
            </a:r>
            <a:r>
              <a:rPr lang="en-US" altLang="ja-JP" sz="2400" dirty="0" smtClean="0"/>
              <a:t> </a:t>
            </a:r>
            <a:r>
              <a:rPr lang="en-US" altLang="ja-JP" sz="2400" dirty="0"/>
              <a:t>proses </a:t>
            </a:r>
            <a:r>
              <a:rPr lang="en-US" altLang="ja-JP" sz="2400" dirty="0" err="1"/>
              <a:t>dokumentasi</a:t>
            </a:r>
            <a:r>
              <a:rPr lang="en-US" altLang="ja-JP" sz="2400" dirty="0"/>
              <a:t> </a:t>
            </a:r>
            <a:r>
              <a:rPr lang="en-US" altLang="ja-JP" sz="2400" dirty="0" err="1"/>
              <a:t>arsip-arsip</a:t>
            </a:r>
            <a:r>
              <a:rPr lang="en-US" altLang="ja-JP" sz="2400" dirty="0"/>
              <a:t> </a:t>
            </a:r>
            <a:r>
              <a:rPr lang="en-US" altLang="ja-JP" sz="2400" dirty="0" err="1"/>
              <a:t>proyek</a:t>
            </a:r>
            <a:r>
              <a:rPr lang="en-US" altLang="ja-JP" sz="2400" dirty="0"/>
              <a:t>.</a:t>
            </a:r>
            <a:endParaRPr kumimoji="1" lang="ja-JP" altLang="en-US" sz="2400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9"/>
          </p:nvPr>
        </p:nvSpPr>
        <p:spPr>
          <a:xfrm>
            <a:off x="8495134" y="7155985"/>
            <a:ext cx="1080120" cy="72008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30"/>
          </p:nvPr>
        </p:nvSpPr>
        <p:spPr>
          <a:xfrm>
            <a:off x="8711158" y="7040105"/>
            <a:ext cx="648072" cy="1008112"/>
          </a:xfrm>
        </p:spPr>
        <p:txBody>
          <a:bodyPr/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31"/>
          </p:nvPr>
        </p:nvSpPr>
        <p:spPr>
          <a:xfrm>
            <a:off x="9728932" y="6806687"/>
            <a:ext cx="7809455" cy="1116838"/>
          </a:xfrm>
        </p:spPr>
        <p:txBody>
          <a:bodyPr/>
          <a:lstStyle/>
          <a:p>
            <a:r>
              <a:rPr lang="en-US" altLang="ja-JP" sz="2400" dirty="0" err="1" smtClean="0"/>
              <a:t>Dapat</a:t>
            </a:r>
            <a:r>
              <a:rPr lang="en-US" altLang="ja-JP" sz="2400" dirty="0" smtClean="0"/>
              <a:t> </a:t>
            </a:r>
            <a:r>
              <a:rPr lang="en-US" altLang="ja-JP" sz="2400" dirty="0" err="1"/>
              <a:t>memberikan</a:t>
            </a:r>
            <a:r>
              <a:rPr lang="en-US" altLang="ja-JP" sz="2400" dirty="0"/>
              <a:t> </a:t>
            </a:r>
            <a:r>
              <a:rPr lang="en-US" altLang="ja-JP" sz="2400" dirty="0" err="1"/>
              <a:t>umpan</a:t>
            </a:r>
            <a:r>
              <a:rPr lang="en-US" altLang="ja-JP" sz="2400" dirty="0"/>
              <a:t> </a:t>
            </a:r>
            <a:r>
              <a:rPr lang="en-US" altLang="ja-JP" sz="2400" dirty="0" err="1"/>
              <a:t>balik</a:t>
            </a:r>
            <a:r>
              <a:rPr lang="en-US" altLang="ja-JP" sz="2400" dirty="0"/>
              <a:t> </a:t>
            </a:r>
            <a:r>
              <a:rPr lang="en-US" altLang="ja-JP" sz="2400" dirty="0" err="1"/>
              <a:t>kepada</a:t>
            </a:r>
            <a:r>
              <a:rPr lang="en-US" altLang="ja-JP" sz="2400" dirty="0"/>
              <a:t> </a:t>
            </a:r>
            <a:r>
              <a:rPr lang="en-US" altLang="ja-JP" sz="2400" dirty="0" err="1"/>
              <a:t>Departemen</a:t>
            </a:r>
            <a:r>
              <a:rPr lang="en-US" altLang="ja-JP" sz="2400" dirty="0"/>
              <a:t> Purchase Requisition </a:t>
            </a:r>
            <a:r>
              <a:rPr lang="en-US" altLang="ja-JP" sz="2400" dirty="0" err="1"/>
              <a:t>dalam</a:t>
            </a:r>
            <a:r>
              <a:rPr lang="en-US" altLang="ja-JP" sz="2400" dirty="0"/>
              <a:t> </a:t>
            </a:r>
            <a:r>
              <a:rPr lang="en-US" altLang="ja-JP" sz="2400" dirty="0" err="1"/>
              <a:t>penentuan</a:t>
            </a:r>
            <a:r>
              <a:rPr lang="en-US" altLang="ja-JP" sz="2400" dirty="0"/>
              <a:t> </a:t>
            </a:r>
            <a:r>
              <a:rPr lang="en-US" altLang="ja-JP" sz="2400" dirty="0" err="1"/>
              <a:t>kontraktor</a:t>
            </a:r>
            <a:r>
              <a:rPr lang="en-US" altLang="ja-JP" sz="2400" dirty="0"/>
              <a:t> </a:t>
            </a:r>
            <a:r>
              <a:rPr lang="en-US" altLang="ja-JP" sz="2400" dirty="0" err="1"/>
              <a:t>proyek</a:t>
            </a:r>
            <a:endParaRPr kumimoji="1" lang="ja-JP" altLang="en-US" sz="24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88135899"/>
      </p:ext>
    </p:extLst>
  </p:cSld>
  <p:clrMapOvr>
    <a:masterClrMapping/>
  </p:clrMapOvr>
  <p:transition spd="slow" advTm="8070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4" name="タイトル 7"/>
          <p:cNvSpPr txBox="1">
            <a:spLocks/>
          </p:cNvSpPr>
          <p:nvPr/>
        </p:nvSpPr>
        <p:spPr>
          <a:xfrm>
            <a:off x="1160703" y="350865"/>
            <a:ext cx="14349567" cy="1203151"/>
          </a:xfrm>
          <a:prstGeom prst="rect">
            <a:avLst/>
          </a:prstGeo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kumimoji="1" sz="6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 smtClean="0"/>
              <a:t>Metode</a:t>
            </a:r>
            <a:r>
              <a:rPr lang="en-US" altLang="ja-JP" dirty="0" smtClean="0"/>
              <a:t> </a:t>
            </a:r>
            <a:r>
              <a:rPr lang="en-US" altLang="ja-JP" dirty="0" err="1" smtClean="0">
                <a:solidFill>
                  <a:schemeClr val="accent1"/>
                </a:solidFill>
                <a:latin typeface="Route 159 Bold" pitchFamily="50" charset="0"/>
              </a:rPr>
              <a:t>Penelitian</a:t>
            </a:r>
            <a:endParaRPr lang="ja-JP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20982" y="1828798"/>
            <a:ext cx="145888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800" dirty="0"/>
              <a:t> </a:t>
            </a:r>
            <a:r>
              <a:rPr lang="en-US" sz="2800" dirty="0" smtClean="0"/>
              <a:t>       </a:t>
            </a:r>
            <a:r>
              <a:rPr lang="en-US" sz="2800" smtClean="0"/>
              <a:t>Kami </a:t>
            </a:r>
            <a:r>
              <a:rPr lang="en-US" sz="2800" smtClean="0"/>
              <a:t>menggunakan </a:t>
            </a:r>
            <a:r>
              <a:rPr lang="en-US" sz="2800" dirty="0" err="1" smtClean="0"/>
              <a:t>metode</a:t>
            </a:r>
            <a:r>
              <a:rPr lang="en-US" sz="2800" dirty="0" smtClean="0"/>
              <a:t> </a:t>
            </a:r>
            <a:r>
              <a:rPr lang="en-US" sz="2800" dirty="0" err="1" smtClean="0"/>
              <a:t>Watrerfall</a:t>
            </a:r>
            <a:r>
              <a:rPr lang="en-US" sz="2800" dirty="0" smtClean="0"/>
              <a:t>  </a:t>
            </a:r>
            <a:r>
              <a:rPr lang="en-US" sz="2800" dirty="0" err="1" smtClean="0"/>
              <a:t>dalam</a:t>
            </a:r>
            <a:r>
              <a:rPr lang="en-US" sz="2800" dirty="0" smtClean="0"/>
              <a:t> </a:t>
            </a:r>
            <a:r>
              <a:rPr lang="en-US" sz="2800" dirty="0" err="1" smtClean="0"/>
              <a:t>melakukan</a:t>
            </a:r>
            <a:r>
              <a:rPr lang="en-US" sz="2800" dirty="0" smtClean="0"/>
              <a:t> </a:t>
            </a:r>
            <a:r>
              <a:rPr lang="en-US" sz="2800" dirty="0" err="1" smtClean="0"/>
              <a:t>penelitian</a:t>
            </a:r>
            <a:r>
              <a:rPr lang="en-US" sz="2800" dirty="0" smtClean="0"/>
              <a:t>. </a:t>
            </a:r>
            <a:r>
              <a:rPr lang="en-US" sz="2800" dirty="0" err="1" smtClean="0"/>
              <a:t>Untuk</a:t>
            </a:r>
            <a:r>
              <a:rPr lang="en-US" sz="2800" dirty="0" smtClean="0"/>
              <a:t> </a:t>
            </a:r>
            <a:r>
              <a:rPr lang="en-US" sz="2800" dirty="0" err="1" smtClean="0"/>
              <a:t>lebih</a:t>
            </a:r>
            <a:r>
              <a:rPr lang="en-US" sz="2800" dirty="0" smtClean="0"/>
              <a:t> </a:t>
            </a:r>
            <a:r>
              <a:rPr lang="en-US" sz="2800" dirty="0" err="1" smtClean="0"/>
              <a:t>jelasnya</a:t>
            </a:r>
            <a:r>
              <a:rPr lang="en-US" sz="2800" dirty="0" smtClean="0"/>
              <a:t> </a:t>
            </a:r>
            <a:r>
              <a:rPr lang="en-US" sz="2800" dirty="0" err="1" smtClean="0"/>
              <a:t>sebagai</a:t>
            </a:r>
            <a:r>
              <a:rPr lang="en-US" sz="2800" dirty="0" smtClean="0"/>
              <a:t> </a:t>
            </a:r>
            <a:r>
              <a:rPr lang="en-US" sz="2800" dirty="0" err="1" smtClean="0"/>
              <a:t>berikut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510" y="4254346"/>
            <a:ext cx="10627951" cy="500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830" y="432919"/>
            <a:ext cx="7785534" cy="918063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4" name="タイトル 7"/>
          <p:cNvSpPr txBox="1">
            <a:spLocks/>
          </p:cNvSpPr>
          <p:nvPr/>
        </p:nvSpPr>
        <p:spPr>
          <a:xfrm>
            <a:off x="3105209" y="737294"/>
            <a:ext cx="9230205" cy="1203151"/>
          </a:xfrm>
          <a:prstGeom prst="rect">
            <a:avLst/>
          </a:prstGeo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kumimoji="1" sz="6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smtClean="0"/>
              <a:t>Use Case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Diagram</a:t>
            </a:r>
            <a:endParaRPr lang="ja-JP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11621892" y="552929"/>
            <a:ext cx="3817400" cy="3687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6350" marR="314325" indent="-6350" algn="ctr">
              <a:lnSpc>
                <a:spcPct val="105000"/>
              </a:lnSpc>
              <a:spcAft>
                <a:spcPts val="20"/>
              </a:spcAft>
            </a:pPr>
            <a:r>
              <a:rPr lang="en-US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</a:t>
            </a: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Informasi</a:t>
            </a:r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Proyek</a:t>
            </a: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6AC9028-2FB5-4F8B-982D-28553FCC52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 rot="20739652">
            <a:off x="2315998" y="4018198"/>
            <a:ext cx="2165100" cy="1775382"/>
            <a:chOff x="5439830" y="681154"/>
            <a:chExt cx="1789339" cy="1467258"/>
          </a:xfrm>
        </p:grpSpPr>
        <p:sp>
          <p:nvSpPr>
            <p:cNvPr id="10" name="Freeform: Shape 174">
              <a:extLst>
                <a:ext uri="{FF2B5EF4-FFF2-40B4-BE49-F238E27FC236}">
                  <a16:creationId xmlns:a16="http://schemas.microsoft.com/office/drawing/2014/main" id="{A379338F-500B-44DF-B20C-0353354BA4FB}"/>
                </a:ext>
              </a:extLst>
            </p:cNvPr>
            <p:cNvSpPr/>
            <p:nvPr/>
          </p:nvSpPr>
          <p:spPr>
            <a:xfrm>
              <a:off x="5497425" y="740537"/>
              <a:ext cx="1681978" cy="1359897"/>
            </a:xfrm>
            <a:custGeom>
              <a:avLst/>
              <a:gdLst>
                <a:gd name="connsiteX0" fmla="*/ 1299305 w 1390065"/>
                <a:gd name="connsiteY0" fmla="*/ 562865 h 1123882"/>
                <a:gd name="connsiteX1" fmla="*/ 1370287 w 1390065"/>
                <a:gd name="connsiteY1" fmla="*/ 428295 h 1123882"/>
                <a:gd name="connsiteX2" fmla="*/ 1373244 w 1390065"/>
                <a:gd name="connsiteY2" fmla="*/ 414986 h 1123882"/>
                <a:gd name="connsiteX3" fmla="*/ 1370287 w 1390065"/>
                <a:gd name="connsiteY3" fmla="*/ 403156 h 1123882"/>
                <a:gd name="connsiteX4" fmla="*/ 1364371 w 1390065"/>
                <a:gd name="connsiteY4" fmla="*/ 394283 h 1123882"/>
                <a:gd name="connsiteX5" fmla="*/ 1355499 w 1390065"/>
                <a:gd name="connsiteY5" fmla="*/ 388368 h 1123882"/>
                <a:gd name="connsiteX6" fmla="*/ 1343668 w 1390065"/>
                <a:gd name="connsiteY6" fmla="*/ 385410 h 1123882"/>
                <a:gd name="connsiteX7" fmla="*/ 1154383 w 1390065"/>
                <a:gd name="connsiteY7" fmla="*/ 385410 h 1123882"/>
                <a:gd name="connsiteX8" fmla="*/ 849751 w 1390065"/>
                <a:gd name="connsiteY8" fmla="*/ 80779 h 1123882"/>
                <a:gd name="connsiteX9" fmla="*/ 815739 w 1390065"/>
                <a:gd name="connsiteY9" fmla="*/ 52682 h 1123882"/>
                <a:gd name="connsiteX10" fmla="*/ 777291 w 1390065"/>
                <a:gd name="connsiteY10" fmla="*/ 33458 h 1123882"/>
                <a:gd name="connsiteX11" fmla="*/ 735884 w 1390065"/>
                <a:gd name="connsiteY11" fmla="*/ 21627 h 1123882"/>
                <a:gd name="connsiteX12" fmla="*/ 694478 w 1390065"/>
                <a:gd name="connsiteY12" fmla="*/ 17191 h 1123882"/>
                <a:gd name="connsiteX13" fmla="*/ 611666 w 1390065"/>
                <a:gd name="connsiteY13" fmla="*/ 33458 h 1123882"/>
                <a:gd name="connsiteX14" fmla="*/ 539205 w 1390065"/>
                <a:gd name="connsiteY14" fmla="*/ 82258 h 1123882"/>
                <a:gd name="connsiteX15" fmla="*/ 236052 w 1390065"/>
                <a:gd name="connsiteY15" fmla="*/ 385410 h 1123882"/>
                <a:gd name="connsiteX16" fmla="*/ 46767 w 1390065"/>
                <a:gd name="connsiteY16" fmla="*/ 385410 h 1123882"/>
                <a:gd name="connsiteX17" fmla="*/ 34936 w 1390065"/>
                <a:gd name="connsiteY17" fmla="*/ 388368 h 1123882"/>
                <a:gd name="connsiteX18" fmla="*/ 24585 w 1390065"/>
                <a:gd name="connsiteY18" fmla="*/ 394283 h 1123882"/>
                <a:gd name="connsiteX19" fmla="*/ 17191 w 1390065"/>
                <a:gd name="connsiteY19" fmla="*/ 404635 h 1123882"/>
                <a:gd name="connsiteX20" fmla="*/ 17191 w 1390065"/>
                <a:gd name="connsiteY20" fmla="*/ 414986 h 1123882"/>
                <a:gd name="connsiteX21" fmla="*/ 20149 w 1390065"/>
                <a:gd name="connsiteY21" fmla="*/ 428295 h 1123882"/>
                <a:gd name="connsiteX22" fmla="*/ 91131 w 1390065"/>
                <a:gd name="connsiteY22" fmla="*/ 562865 h 1123882"/>
                <a:gd name="connsiteX23" fmla="*/ 20149 w 1390065"/>
                <a:gd name="connsiteY23" fmla="*/ 697436 h 1123882"/>
                <a:gd name="connsiteX24" fmla="*/ 17191 w 1390065"/>
                <a:gd name="connsiteY24" fmla="*/ 712224 h 1123882"/>
                <a:gd name="connsiteX25" fmla="*/ 20149 w 1390065"/>
                <a:gd name="connsiteY25" fmla="*/ 724054 h 1123882"/>
                <a:gd name="connsiteX26" fmla="*/ 27543 w 1390065"/>
                <a:gd name="connsiteY26" fmla="*/ 732927 h 1123882"/>
                <a:gd name="connsiteX27" fmla="*/ 36415 w 1390065"/>
                <a:gd name="connsiteY27" fmla="*/ 738842 h 1123882"/>
                <a:gd name="connsiteX28" fmla="*/ 48246 w 1390065"/>
                <a:gd name="connsiteY28" fmla="*/ 740321 h 1123882"/>
                <a:gd name="connsiteX29" fmla="*/ 237531 w 1390065"/>
                <a:gd name="connsiteY29" fmla="*/ 740321 h 1123882"/>
                <a:gd name="connsiteX30" fmla="*/ 542163 w 1390065"/>
                <a:gd name="connsiteY30" fmla="*/ 1044952 h 1123882"/>
                <a:gd name="connsiteX31" fmla="*/ 614623 w 1390065"/>
                <a:gd name="connsiteY31" fmla="*/ 1093752 h 1123882"/>
                <a:gd name="connsiteX32" fmla="*/ 697436 w 1390065"/>
                <a:gd name="connsiteY32" fmla="*/ 1110019 h 1123882"/>
                <a:gd name="connsiteX33" fmla="*/ 738842 w 1390065"/>
                <a:gd name="connsiteY33" fmla="*/ 1105582 h 1123882"/>
                <a:gd name="connsiteX34" fmla="*/ 778769 w 1390065"/>
                <a:gd name="connsiteY34" fmla="*/ 1093752 h 1123882"/>
                <a:gd name="connsiteX35" fmla="*/ 817218 w 1390065"/>
                <a:gd name="connsiteY35" fmla="*/ 1073049 h 1123882"/>
                <a:gd name="connsiteX36" fmla="*/ 851230 w 1390065"/>
                <a:gd name="connsiteY36" fmla="*/ 1044952 h 1123882"/>
                <a:gd name="connsiteX37" fmla="*/ 1155862 w 1390065"/>
                <a:gd name="connsiteY37" fmla="*/ 740321 h 1123882"/>
                <a:gd name="connsiteX38" fmla="*/ 1345147 w 1390065"/>
                <a:gd name="connsiteY38" fmla="*/ 740321 h 1123882"/>
                <a:gd name="connsiteX39" fmla="*/ 1356977 w 1390065"/>
                <a:gd name="connsiteY39" fmla="*/ 737363 h 1123882"/>
                <a:gd name="connsiteX40" fmla="*/ 1365850 w 1390065"/>
                <a:gd name="connsiteY40" fmla="*/ 731448 h 1123882"/>
                <a:gd name="connsiteX41" fmla="*/ 1371765 w 1390065"/>
                <a:gd name="connsiteY41" fmla="*/ 722575 h 1123882"/>
                <a:gd name="connsiteX42" fmla="*/ 1374723 w 1390065"/>
                <a:gd name="connsiteY42" fmla="*/ 710745 h 1123882"/>
                <a:gd name="connsiteX43" fmla="*/ 1371765 w 1390065"/>
                <a:gd name="connsiteY43" fmla="*/ 697436 h 1123882"/>
                <a:gd name="connsiteX44" fmla="*/ 1299305 w 1390065"/>
                <a:gd name="connsiteY44" fmla="*/ 562865 h 112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90065" h="1123882">
                  <a:moveTo>
                    <a:pt x="1299305" y="562865"/>
                  </a:moveTo>
                  <a:lnTo>
                    <a:pt x="1370287" y="428295"/>
                  </a:lnTo>
                  <a:cubicBezTo>
                    <a:pt x="1373244" y="423859"/>
                    <a:pt x="1373244" y="419423"/>
                    <a:pt x="1373244" y="414986"/>
                  </a:cubicBezTo>
                  <a:cubicBezTo>
                    <a:pt x="1373244" y="410550"/>
                    <a:pt x="1371765" y="406113"/>
                    <a:pt x="1370287" y="403156"/>
                  </a:cubicBezTo>
                  <a:cubicBezTo>
                    <a:pt x="1368808" y="400198"/>
                    <a:pt x="1365850" y="395762"/>
                    <a:pt x="1364371" y="394283"/>
                  </a:cubicBezTo>
                  <a:cubicBezTo>
                    <a:pt x="1361414" y="391326"/>
                    <a:pt x="1358456" y="389847"/>
                    <a:pt x="1355499" y="388368"/>
                  </a:cubicBezTo>
                  <a:cubicBezTo>
                    <a:pt x="1352541" y="386889"/>
                    <a:pt x="1348105" y="385410"/>
                    <a:pt x="1343668" y="385410"/>
                  </a:cubicBezTo>
                  <a:lnTo>
                    <a:pt x="1154383" y="385410"/>
                  </a:lnTo>
                  <a:lnTo>
                    <a:pt x="849751" y="80779"/>
                  </a:lnTo>
                  <a:cubicBezTo>
                    <a:pt x="839400" y="70428"/>
                    <a:pt x="827570" y="60076"/>
                    <a:pt x="815739" y="52682"/>
                  </a:cubicBezTo>
                  <a:cubicBezTo>
                    <a:pt x="803909" y="45288"/>
                    <a:pt x="790600" y="37894"/>
                    <a:pt x="777291" y="33458"/>
                  </a:cubicBezTo>
                  <a:cubicBezTo>
                    <a:pt x="763981" y="27543"/>
                    <a:pt x="750672" y="24585"/>
                    <a:pt x="735884" y="21627"/>
                  </a:cubicBezTo>
                  <a:cubicBezTo>
                    <a:pt x="722575" y="18670"/>
                    <a:pt x="707787" y="17191"/>
                    <a:pt x="694478" y="17191"/>
                  </a:cubicBezTo>
                  <a:cubicBezTo>
                    <a:pt x="666381" y="17191"/>
                    <a:pt x="638284" y="23106"/>
                    <a:pt x="611666" y="33458"/>
                  </a:cubicBezTo>
                  <a:cubicBezTo>
                    <a:pt x="585048" y="43809"/>
                    <a:pt x="561387" y="60076"/>
                    <a:pt x="539205" y="82258"/>
                  </a:cubicBezTo>
                  <a:lnTo>
                    <a:pt x="236052" y="385410"/>
                  </a:lnTo>
                  <a:lnTo>
                    <a:pt x="46767" y="385410"/>
                  </a:lnTo>
                  <a:cubicBezTo>
                    <a:pt x="42330" y="385410"/>
                    <a:pt x="39373" y="386889"/>
                    <a:pt x="34936" y="388368"/>
                  </a:cubicBezTo>
                  <a:cubicBezTo>
                    <a:pt x="31979" y="389847"/>
                    <a:pt x="27543" y="391326"/>
                    <a:pt x="24585" y="394283"/>
                  </a:cubicBezTo>
                  <a:cubicBezTo>
                    <a:pt x="21627" y="397241"/>
                    <a:pt x="20149" y="400198"/>
                    <a:pt x="17191" y="404635"/>
                  </a:cubicBezTo>
                  <a:cubicBezTo>
                    <a:pt x="18670" y="407592"/>
                    <a:pt x="17191" y="410550"/>
                    <a:pt x="17191" y="414986"/>
                  </a:cubicBezTo>
                  <a:cubicBezTo>
                    <a:pt x="17191" y="419423"/>
                    <a:pt x="18670" y="425338"/>
                    <a:pt x="20149" y="428295"/>
                  </a:cubicBezTo>
                  <a:lnTo>
                    <a:pt x="91131" y="562865"/>
                  </a:lnTo>
                  <a:lnTo>
                    <a:pt x="20149" y="697436"/>
                  </a:lnTo>
                  <a:cubicBezTo>
                    <a:pt x="17191" y="701872"/>
                    <a:pt x="17191" y="706308"/>
                    <a:pt x="17191" y="712224"/>
                  </a:cubicBezTo>
                  <a:cubicBezTo>
                    <a:pt x="17191" y="716660"/>
                    <a:pt x="18670" y="721096"/>
                    <a:pt x="20149" y="724054"/>
                  </a:cubicBezTo>
                  <a:cubicBezTo>
                    <a:pt x="21627" y="727011"/>
                    <a:pt x="24585" y="731448"/>
                    <a:pt x="27543" y="732927"/>
                  </a:cubicBezTo>
                  <a:cubicBezTo>
                    <a:pt x="29021" y="735884"/>
                    <a:pt x="31979" y="737363"/>
                    <a:pt x="36415" y="738842"/>
                  </a:cubicBezTo>
                  <a:cubicBezTo>
                    <a:pt x="39373" y="740321"/>
                    <a:pt x="43809" y="740321"/>
                    <a:pt x="48246" y="740321"/>
                  </a:cubicBezTo>
                  <a:lnTo>
                    <a:pt x="237531" y="740321"/>
                  </a:lnTo>
                  <a:lnTo>
                    <a:pt x="542163" y="1044952"/>
                  </a:lnTo>
                  <a:cubicBezTo>
                    <a:pt x="564344" y="1067134"/>
                    <a:pt x="588005" y="1081922"/>
                    <a:pt x="614623" y="1093752"/>
                  </a:cubicBezTo>
                  <a:cubicBezTo>
                    <a:pt x="641242" y="1104104"/>
                    <a:pt x="669339" y="1110019"/>
                    <a:pt x="697436" y="1110019"/>
                  </a:cubicBezTo>
                  <a:cubicBezTo>
                    <a:pt x="710745" y="1110019"/>
                    <a:pt x="725533" y="1108540"/>
                    <a:pt x="738842" y="1105582"/>
                  </a:cubicBezTo>
                  <a:cubicBezTo>
                    <a:pt x="752151" y="1102625"/>
                    <a:pt x="766939" y="1099667"/>
                    <a:pt x="778769" y="1093752"/>
                  </a:cubicBezTo>
                  <a:cubicBezTo>
                    <a:pt x="792079" y="1087837"/>
                    <a:pt x="805388" y="1081922"/>
                    <a:pt x="817218" y="1073049"/>
                  </a:cubicBezTo>
                  <a:cubicBezTo>
                    <a:pt x="829048" y="1065655"/>
                    <a:pt x="840879" y="1055304"/>
                    <a:pt x="851230" y="1044952"/>
                  </a:cubicBezTo>
                  <a:lnTo>
                    <a:pt x="1155862" y="740321"/>
                  </a:lnTo>
                  <a:lnTo>
                    <a:pt x="1345147" y="740321"/>
                  </a:lnTo>
                  <a:cubicBezTo>
                    <a:pt x="1349584" y="740321"/>
                    <a:pt x="1352541" y="738842"/>
                    <a:pt x="1356977" y="737363"/>
                  </a:cubicBezTo>
                  <a:cubicBezTo>
                    <a:pt x="1359935" y="735884"/>
                    <a:pt x="1364371" y="734405"/>
                    <a:pt x="1365850" y="731448"/>
                  </a:cubicBezTo>
                  <a:cubicBezTo>
                    <a:pt x="1368808" y="728490"/>
                    <a:pt x="1370287" y="725533"/>
                    <a:pt x="1371765" y="722575"/>
                  </a:cubicBezTo>
                  <a:cubicBezTo>
                    <a:pt x="1373244" y="719618"/>
                    <a:pt x="1374723" y="715181"/>
                    <a:pt x="1374723" y="710745"/>
                  </a:cubicBezTo>
                  <a:cubicBezTo>
                    <a:pt x="1374723" y="706308"/>
                    <a:pt x="1373244" y="701872"/>
                    <a:pt x="1371765" y="697436"/>
                  </a:cubicBezTo>
                  <a:lnTo>
                    <a:pt x="1299305" y="562865"/>
                  </a:lnTo>
                  <a:close/>
                </a:path>
              </a:pathLst>
            </a:custGeom>
            <a:solidFill>
              <a:schemeClr val="accent1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1" name="Freeform: Shape 175">
              <a:extLst>
                <a:ext uri="{FF2B5EF4-FFF2-40B4-BE49-F238E27FC236}">
                  <a16:creationId xmlns:a16="http://schemas.microsoft.com/office/drawing/2014/main" id="{8ADC292B-F6BE-4257-8041-8F20E1CB7A2F}"/>
                </a:ext>
              </a:extLst>
            </p:cNvPr>
            <p:cNvSpPr/>
            <p:nvPr/>
          </p:nvSpPr>
          <p:spPr>
            <a:xfrm>
              <a:off x="6920173" y="1238877"/>
              <a:ext cx="143147" cy="143147"/>
            </a:xfrm>
            <a:custGeom>
              <a:avLst/>
              <a:gdLst>
                <a:gd name="connsiteX0" fmla="*/ 82073 w 118303"/>
                <a:gd name="connsiteY0" fmla="*/ 11091 h 118303"/>
                <a:gd name="connsiteX1" fmla="*/ 82073 w 118303"/>
                <a:gd name="connsiteY1" fmla="*/ 11091 h 118303"/>
                <a:gd name="connsiteX2" fmla="*/ 80594 w 118303"/>
                <a:gd name="connsiteY2" fmla="*/ 27357 h 118303"/>
                <a:gd name="connsiteX3" fmla="*/ 68764 w 118303"/>
                <a:gd name="connsiteY3" fmla="*/ 36231 h 118303"/>
                <a:gd name="connsiteX4" fmla="*/ 68764 w 118303"/>
                <a:gd name="connsiteY4" fmla="*/ 37709 h 118303"/>
                <a:gd name="connsiteX5" fmla="*/ 68764 w 118303"/>
                <a:gd name="connsiteY5" fmla="*/ 37709 h 118303"/>
                <a:gd name="connsiteX6" fmla="*/ 82073 w 118303"/>
                <a:gd name="connsiteY6" fmla="*/ 42145 h 118303"/>
                <a:gd name="connsiteX7" fmla="*/ 86509 w 118303"/>
                <a:gd name="connsiteY7" fmla="*/ 55455 h 118303"/>
                <a:gd name="connsiteX8" fmla="*/ 87988 w 118303"/>
                <a:gd name="connsiteY8" fmla="*/ 56933 h 118303"/>
                <a:gd name="connsiteX9" fmla="*/ 87988 w 118303"/>
                <a:gd name="connsiteY9" fmla="*/ 56933 h 118303"/>
                <a:gd name="connsiteX10" fmla="*/ 96861 w 118303"/>
                <a:gd name="connsiteY10" fmla="*/ 45103 h 118303"/>
                <a:gd name="connsiteX11" fmla="*/ 111649 w 118303"/>
                <a:gd name="connsiteY11" fmla="*/ 45103 h 118303"/>
                <a:gd name="connsiteX12" fmla="*/ 113128 w 118303"/>
                <a:gd name="connsiteY12" fmla="*/ 43625 h 118303"/>
                <a:gd name="connsiteX13" fmla="*/ 113128 w 118303"/>
                <a:gd name="connsiteY13" fmla="*/ 42145 h 118303"/>
                <a:gd name="connsiteX14" fmla="*/ 105734 w 118303"/>
                <a:gd name="connsiteY14" fmla="*/ 30315 h 118303"/>
                <a:gd name="connsiteX15" fmla="*/ 110170 w 118303"/>
                <a:gd name="connsiteY15" fmla="*/ 15527 h 118303"/>
                <a:gd name="connsiteX16" fmla="*/ 108691 w 118303"/>
                <a:gd name="connsiteY16" fmla="*/ 14049 h 118303"/>
                <a:gd name="connsiteX17" fmla="*/ 108691 w 118303"/>
                <a:gd name="connsiteY17" fmla="*/ 14049 h 118303"/>
                <a:gd name="connsiteX18" fmla="*/ 93903 w 118303"/>
                <a:gd name="connsiteY18" fmla="*/ 18485 h 118303"/>
                <a:gd name="connsiteX19" fmla="*/ 82073 w 118303"/>
                <a:gd name="connsiteY19" fmla="*/ 11091 h 118303"/>
                <a:gd name="connsiteX20" fmla="*/ 82073 w 118303"/>
                <a:gd name="connsiteY20" fmla="*/ 11091 h 118303"/>
                <a:gd name="connsiteX21" fmla="*/ 55455 w 118303"/>
                <a:gd name="connsiteY21" fmla="*/ 49539 h 118303"/>
                <a:gd name="connsiteX22" fmla="*/ 55455 w 118303"/>
                <a:gd name="connsiteY22" fmla="*/ 49539 h 118303"/>
                <a:gd name="connsiteX23" fmla="*/ 11091 w 118303"/>
                <a:gd name="connsiteY23" fmla="*/ 93903 h 118303"/>
                <a:gd name="connsiteX24" fmla="*/ 11091 w 118303"/>
                <a:gd name="connsiteY24" fmla="*/ 95382 h 118303"/>
                <a:gd name="connsiteX25" fmla="*/ 12570 w 118303"/>
                <a:gd name="connsiteY25" fmla="*/ 95382 h 118303"/>
                <a:gd name="connsiteX26" fmla="*/ 12570 w 118303"/>
                <a:gd name="connsiteY26" fmla="*/ 95382 h 118303"/>
                <a:gd name="connsiteX27" fmla="*/ 56934 w 118303"/>
                <a:gd name="connsiteY27" fmla="*/ 51019 h 118303"/>
                <a:gd name="connsiteX28" fmla="*/ 55455 w 118303"/>
                <a:gd name="connsiteY28" fmla="*/ 49539 h 118303"/>
                <a:gd name="connsiteX29" fmla="*/ 55455 w 118303"/>
                <a:gd name="connsiteY29" fmla="*/ 49539 h 118303"/>
                <a:gd name="connsiteX30" fmla="*/ 73200 w 118303"/>
                <a:gd name="connsiteY30" fmla="*/ 51019 h 118303"/>
                <a:gd name="connsiteX31" fmla="*/ 73200 w 118303"/>
                <a:gd name="connsiteY31" fmla="*/ 51019 h 118303"/>
                <a:gd name="connsiteX32" fmla="*/ 33273 w 118303"/>
                <a:gd name="connsiteY32" fmla="*/ 89467 h 118303"/>
                <a:gd name="connsiteX33" fmla="*/ 33273 w 118303"/>
                <a:gd name="connsiteY33" fmla="*/ 90946 h 118303"/>
                <a:gd name="connsiteX34" fmla="*/ 34752 w 118303"/>
                <a:gd name="connsiteY34" fmla="*/ 90946 h 118303"/>
                <a:gd name="connsiteX35" fmla="*/ 73200 w 118303"/>
                <a:gd name="connsiteY35" fmla="*/ 52497 h 118303"/>
                <a:gd name="connsiteX36" fmla="*/ 73200 w 118303"/>
                <a:gd name="connsiteY36" fmla="*/ 51019 h 118303"/>
                <a:gd name="connsiteX37" fmla="*/ 73200 w 118303"/>
                <a:gd name="connsiteY37" fmla="*/ 51019 h 118303"/>
                <a:gd name="connsiteX38" fmla="*/ 74679 w 118303"/>
                <a:gd name="connsiteY38" fmla="*/ 68764 h 118303"/>
                <a:gd name="connsiteX39" fmla="*/ 74679 w 118303"/>
                <a:gd name="connsiteY39" fmla="*/ 68764 h 118303"/>
                <a:gd name="connsiteX40" fmla="*/ 30315 w 118303"/>
                <a:gd name="connsiteY40" fmla="*/ 113128 h 118303"/>
                <a:gd name="connsiteX41" fmla="*/ 30315 w 118303"/>
                <a:gd name="connsiteY41" fmla="*/ 114606 h 118303"/>
                <a:gd name="connsiteX42" fmla="*/ 31794 w 118303"/>
                <a:gd name="connsiteY42" fmla="*/ 114606 h 118303"/>
                <a:gd name="connsiteX43" fmla="*/ 31794 w 118303"/>
                <a:gd name="connsiteY43" fmla="*/ 114606 h 118303"/>
                <a:gd name="connsiteX44" fmla="*/ 76158 w 118303"/>
                <a:gd name="connsiteY44" fmla="*/ 70243 h 118303"/>
                <a:gd name="connsiteX45" fmla="*/ 74679 w 118303"/>
                <a:gd name="connsiteY45" fmla="*/ 68764 h 118303"/>
                <a:gd name="connsiteX46" fmla="*/ 74679 w 118303"/>
                <a:gd name="connsiteY46" fmla="*/ 68764 h 11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8303" h="118303">
                  <a:moveTo>
                    <a:pt x="82073" y="11091"/>
                  </a:moveTo>
                  <a:cubicBezTo>
                    <a:pt x="80594" y="11091"/>
                    <a:pt x="80594" y="12569"/>
                    <a:pt x="82073" y="11091"/>
                  </a:cubicBezTo>
                  <a:lnTo>
                    <a:pt x="80594" y="27357"/>
                  </a:lnTo>
                  <a:lnTo>
                    <a:pt x="68764" y="36231"/>
                  </a:lnTo>
                  <a:cubicBezTo>
                    <a:pt x="68764" y="36231"/>
                    <a:pt x="68764" y="37709"/>
                    <a:pt x="68764" y="37709"/>
                  </a:cubicBezTo>
                  <a:cubicBezTo>
                    <a:pt x="68764" y="37709"/>
                    <a:pt x="68764" y="37709"/>
                    <a:pt x="68764" y="37709"/>
                  </a:cubicBezTo>
                  <a:lnTo>
                    <a:pt x="82073" y="42145"/>
                  </a:lnTo>
                  <a:lnTo>
                    <a:pt x="86509" y="55455"/>
                  </a:lnTo>
                  <a:cubicBezTo>
                    <a:pt x="86509" y="55455"/>
                    <a:pt x="87988" y="56933"/>
                    <a:pt x="87988" y="56933"/>
                  </a:cubicBezTo>
                  <a:cubicBezTo>
                    <a:pt x="87988" y="56933"/>
                    <a:pt x="87988" y="56933"/>
                    <a:pt x="87988" y="56933"/>
                  </a:cubicBezTo>
                  <a:lnTo>
                    <a:pt x="96861" y="45103"/>
                  </a:lnTo>
                  <a:lnTo>
                    <a:pt x="111649" y="45103"/>
                  </a:lnTo>
                  <a:cubicBezTo>
                    <a:pt x="113128" y="45103"/>
                    <a:pt x="113128" y="45103"/>
                    <a:pt x="113128" y="43625"/>
                  </a:cubicBezTo>
                  <a:cubicBezTo>
                    <a:pt x="113128" y="43625"/>
                    <a:pt x="113128" y="43625"/>
                    <a:pt x="113128" y="42145"/>
                  </a:cubicBezTo>
                  <a:lnTo>
                    <a:pt x="105734" y="30315"/>
                  </a:lnTo>
                  <a:lnTo>
                    <a:pt x="110170" y="15527"/>
                  </a:lnTo>
                  <a:cubicBezTo>
                    <a:pt x="110170" y="15527"/>
                    <a:pt x="110170" y="14049"/>
                    <a:pt x="108691" y="14049"/>
                  </a:cubicBezTo>
                  <a:cubicBezTo>
                    <a:pt x="108691" y="14049"/>
                    <a:pt x="108691" y="14049"/>
                    <a:pt x="108691" y="14049"/>
                  </a:cubicBezTo>
                  <a:lnTo>
                    <a:pt x="93903" y="18485"/>
                  </a:lnTo>
                  <a:lnTo>
                    <a:pt x="82073" y="11091"/>
                  </a:lnTo>
                  <a:cubicBezTo>
                    <a:pt x="82073" y="11091"/>
                    <a:pt x="82073" y="11091"/>
                    <a:pt x="82073" y="11091"/>
                  </a:cubicBezTo>
                  <a:close/>
                  <a:moveTo>
                    <a:pt x="55455" y="49539"/>
                  </a:moveTo>
                  <a:cubicBezTo>
                    <a:pt x="55455" y="49539"/>
                    <a:pt x="55455" y="51019"/>
                    <a:pt x="55455" y="49539"/>
                  </a:cubicBezTo>
                  <a:lnTo>
                    <a:pt x="11091" y="93903"/>
                  </a:lnTo>
                  <a:cubicBezTo>
                    <a:pt x="11091" y="93903"/>
                    <a:pt x="11091" y="95382"/>
                    <a:pt x="11091" y="95382"/>
                  </a:cubicBezTo>
                  <a:cubicBezTo>
                    <a:pt x="11091" y="95382"/>
                    <a:pt x="12570" y="95382"/>
                    <a:pt x="12570" y="95382"/>
                  </a:cubicBezTo>
                  <a:cubicBezTo>
                    <a:pt x="12570" y="95382"/>
                    <a:pt x="12570" y="95382"/>
                    <a:pt x="12570" y="95382"/>
                  </a:cubicBezTo>
                  <a:lnTo>
                    <a:pt x="56934" y="51019"/>
                  </a:lnTo>
                  <a:cubicBezTo>
                    <a:pt x="56934" y="52497"/>
                    <a:pt x="56934" y="51019"/>
                    <a:pt x="55455" y="49539"/>
                  </a:cubicBezTo>
                  <a:cubicBezTo>
                    <a:pt x="56934" y="49539"/>
                    <a:pt x="55455" y="49539"/>
                    <a:pt x="55455" y="49539"/>
                  </a:cubicBezTo>
                  <a:close/>
                  <a:moveTo>
                    <a:pt x="73200" y="51019"/>
                  </a:moveTo>
                  <a:cubicBezTo>
                    <a:pt x="73200" y="51019"/>
                    <a:pt x="73200" y="51019"/>
                    <a:pt x="73200" y="51019"/>
                  </a:cubicBezTo>
                  <a:lnTo>
                    <a:pt x="33273" y="89467"/>
                  </a:lnTo>
                  <a:cubicBezTo>
                    <a:pt x="33273" y="89467"/>
                    <a:pt x="33273" y="90946"/>
                    <a:pt x="33273" y="90946"/>
                  </a:cubicBezTo>
                  <a:cubicBezTo>
                    <a:pt x="33273" y="90946"/>
                    <a:pt x="34752" y="90946"/>
                    <a:pt x="34752" y="90946"/>
                  </a:cubicBezTo>
                  <a:lnTo>
                    <a:pt x="73200" y="52497"/>
                  </a:lnTo>
                  <a:cubicBezTo>
                    <a:pt x="74679" y="53976"/>
                    <a:pt x="74679" y="52497"/>
                    <a:pt x="73200" y="51019"/>
                  </a:cubicBezTo>
                  <a:cubicBezTo>
                    <a:pt x="74679" y="51019"/>
                    <a:pt x="74679" y="51019"/>
                    <a:pt x="73200" y="51019"/>
                  </a:cubicBezTo>
                  <a:close/>
                  <a:moveTo>
                    <a:pt x="74679" y="68764"/>
                  </a:moveTo>
                  <a:cubicBezTo>
                    <a:pt x="74679" y="68764"/>
                    <a:pt x="74679" y="70243"/>
                    <a:pt x="74679" y="68764"/>
                  </a:cubicBezTo>
                  <a:lnTo>
                    <a:pt x="30315" y="113128"/>
                  </a:lnTo>
                  <a:cubicBezTo>
                    <a:pt x="30315" y="113128"/>
                    <a:pt x="30315" y="114606"/>
                    <a:pt x="30315" y="114606"/>
                  </a:cubicBezTo>
                  <a:cubicBezTo>
                    <a:pt x="30315" y="114606"/>
                    <a:pt x="31794" y="114606"/>
                    <a:pt x="31794" y="114606"/>
                  </a:cubicBezTo>
                  <a:cubicBezTo>
                    <a:pt x="31794" y="114606"/>
                    <a:pt x="31794" y="114606"/>
                    <a:pt x="31794" y="114606"/>
                  </a:cubicBezTo>
                  <a:lnTo>
                    <a:pt x="76158" y="70243"/>
                  </a:lnTo>
                  <a:cubicBezTo>
                    <a:pt x="76158" y="71721"/>
                    <a:pt x="76158" y="70243"/>
                    <a:pt x="74679" y="68764"/>
                  </a:cubicBezTo>
                  <a:cubicBezTo>
                    <a:pt x="76158" y="70243"/>
                    <a:pt x="74679" y="68764"/>
                    <a:pt x="74679" y="6876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2" name="Freeform: Shape 176">
              <a:extLst>
                <a:ext uri="{FF2B5EF4-FFF2-40B4-BE49-F238E27FC236}">
                  <a16:creationId xmlns:a16="http://schemas.microsoft.com/office/drawing/2014/main" id="{1F84935B-975A-4528-9120-90C484C631BA}"/>
                </a:ext>
              </a:extLst>
            </p:cNvPr>
            <p:cNvSpPr/>
            <p:nvPr/>
          </p:nvSpPr>
          <p:spPr>
            <a:xfrm>
              <a:off x="5934023" y="1110930"/>
              <a:ext cx="107361" cy="107361"/>
            </a:xfrm>
            <a:custGeom>
              <a:avLst/>
              <a:gdLst>
                <a:gd name="connsiteX0" fmla="*/ 45288 w 88727"/>
                <a:gd name="connsiteY0" fmla="*/ 64512 h 88727"/>
                <a:gd name="connsiteX1" fmla="*/ 27543 w 88727"/>
                <a:gd name="connsiteY1" fmla="*/ 46767 h 88727"/>
                <a:gd name="connsiteX2" fmla="*/ 45288 w 88727"/>
                <a:gd name="connsiteY2" fmla="*/ 29021 h 88727"/>
                <a:gd name="connsiteX3" fmla="*/ 63034 w 88727"/>
                <a:gd name="connsiteY3" fmla="*/ 46767 h 88727"/>
                <a:gd name="connsiteX4" fmla="*/ 45288 w 88727"/>
                <a:gd name="connsiteY4" fmla="*/ 64512 h 88727"/>
                <a:gd name="connsiteX5" fmla="*/ 45288 w 88727"/>
                <a:gd name="connsiteY5" fmla="*/ 17191 h 88727"/>
                <a:gd name="connsiteX6" fmla="*/ 17191 w 88727"/>
                <a:gd name="connsiteY6" fmla="*/ 45288 h 88727"/>
                <a:gd name="connsiteX7" fmla="*/ 45288 w 88727"/>
                <a:gd name="connsiteY7" fmla="*/ 73385 h 88727"/>
                <a:gd name="connsiteX8" fmla="*/ 73385 w 88727"/>
                <a:gd name="connsiteY8" fmla="*/ 45288 h 88727"/>
                <a:gd name="connsiteX9" fmla="*/ 45288 w 88727"/>
                <a:gd name="connsiteY9" fmla="*/ 17191 h 8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727" h="88727">
                  <a:moveTo>
                    <a:pt x="45288" y="64512"/>
                  </a:moveTo>
                  <a:cubicBezTo>
                    <a:pt x="34936" y="64512"/>
                    <a:pt x="27543" y="57118"/>
                    <a:pt x="27543" y="46767"/>
                  </a:cubicBezTo>
                  <a:cubicBezTo>
                    <a:pt x="27543" y="36415"/>
                    <a:pt x="34936" y="29021"/>
                    <a:pt x="45288" y="29021"/>
                  </a:cubicBezTo>
                  <a:cubicBezTo>
                    <a:pt x="55640" y="29021"/>
                    <a:pt x="63034" y="36415"/>
                    <a:pt x="63034" y="46767"/>
                  </a:cubicBezTo>
                  <a:cubicBezTo>
                    <a:pt x="63034" y="55640"/>
                    <a:pt x="55640" y="64512"/>
                    <a:pt x="45288" y="64512"/>
                  </a:cubicBezTo>
                  <a:moveTo>
                    <a:pt x="45288" y="17191"/>
                  </a:moveTo>
                  <a:cubicBezTo>
                    <a:pt x="29021" y="17191"/>
                    <a:pt x="17191" y="30500"/>
                    <a:pt x="17191" y="45288"/>
                  </a:cubicBezTo>
                  <a:cubicBezTo>
                    <a:pt x="17191" y="61555"/>
                    <a:pt x="30500" y="73385"/>
                    <a:pt x="45288" y="73385"/>
                  </a:cubicBezTo>
                  <a:cubicBezTo>
                    <a:pt x="60076" y="73385"/>
                    <a:pt x="73385" y="60076"/>
                    <a:pt x="73385" y="45288"/>
                  </a:cubicBezTo>
                  <a:cubicBezTo>
                    <a:pt x="73385" y="30500"/>
                    <a:pt x="60076" y="17191"/>
                    <a:pt x="45288" y="17191"/>
                  </a:cubicBezTo>
                </a:path>
              </a:pathLst>
            </a:custGeom>
            <a:solidFill>
              <a:schemeClr val="accent4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3" name="Freeform: Shape 177">
              <a:extLst>
                <a:ext uri="{FF2B5EF4-FFF2-40B4-BE49-F238E27FC236}">
                  <a16:creationId xmlns:a16="http://schemas.microsoft.com/office/drawing/2014/main" id="{A978067F-D179-4497-A0A7-A24A3CC89396}"/>
                </a:ext>
              </a:extLst>
            </p:cNvPr>
            <p:cNvSpPr/>
            <p:nvPr/>
          </p:nvSpPr>
          <p:spPr>
            <a:xfrm>
              <a:off x="6036015" y="855055"/>
              <a:ext cx="590482" cy="912563"/>
            </a:xfrm>
            <a:custGeom>
              <a:avLst/>
              <a:gdLst>
                <a:gd name="connsiteX0" fmla="*/ 324780 w 488001"/>
                <a:gd name="connsiteY0" fmla="*/ 701872 h 754184"/>
                <a:gd name="connsiteX1" fmla="*/ 346962 w 488001"/>
                <a:gd name="connsiteY1" fmla="*/ 650114 h 754184"/>
                <a:gd name="connsiteX2" fmla="*/ 355835 w 488001"/>
                <a:gd name="connsiteY2" fmla="*/ 619060 h 754184"/>
                <a:gd name="connsiteX3" fmla="*/ 366186 w 488001"/>
                <a:gd name="connsiteY3" fmla="*/ 576175 h 754184"/>
                <a:gd name="connsiteX4" fmla="*/ 453435 w 488001"/>
                <a:gd name="connsiteY4" fmla="*/ 716660 h 754184"/>
                <a:gd name="connsiteX5" fmla="*/ 324780 w 488001"/>
                <a:gd name="connsiteY5" fmla="*/ 701872 h 754184"/>
                <a:gd name="connsiteX6" fmla="*/ 42330 w 488001"/>
                <a:gd name="connsiteY6" fmla="*/ 716660 h 754184"/>
                <a:gd name="connsiteX7" fmla="*/ 129579 w 488001"/>
                <a:gd name="connsiteY7" fmla="*/ 576175 h 754184"/>
                <a:gd name="connsiteX8" fmla="*/ 139931 w 488001"/>
                <a:gd name="connsiteY8" fmla="*/ 619060 h 754184"/>
                <a:gd name="connsiteX9" fmla="*/ 148804 w 488001"/>
                <a:gd name="connsiteY9" fmla="*/ 650114 h 754184"/>
                <a:gd name="connsiteX10" fmla="*/ 170985 w 488001"/>
                <a:gd name="connsiteY10" fmla="*/ 701872 h 754184"/>
                <a:gd name="connsiteX11" fmla="*/ 42330 w 488001"/>
                <a:gd name="connsiteY11" fmla="*/ 716660 h 754184"/>
                <a:gd name="connsiteX12" fmla="*/ 369144 w 488001"/>
                <a:gd name="connsiteY12" fmla="*/ 551035 h 754184"/>
                <a:gd name="connsiteX13" fmla="*/ 380974 w 488001"/>
                <a:gd name="connsiteY13" fmla="*/ 392804 h 754184"/>
                <a:gd name="connsiteX14" fmla="*/ 246404 w 488001"/>
                <a:gd name="connsiteY14" fmla="*/ 17191 h 754184"/>
                <a:gd name="connsiteX15" fmla="*/ 196125 w 488001"/>
                <a:gd name="connsiteY15" fmla="*/ 95567 h 754184"/>
                <a:gd name="connsiteX16" fmla="*/ 196125 w 488001"/>
                <a:gd name="connsiteY16" fmla="*/ 97046 h 754184"/>
                <a:gd name="connsiteX17" fmla="*/ 111834 w 488001"/>
                <a:gd name="connsiteY17" fmla="*/ 394283 h 754184"/>
                <a:gd name="connsiteX18" fmla="*/ 123664 w 488001"/>
                <a:gd name="connsiteY18" fmla="*/ 552514 h 754184"/>
                <a:gd name="connsiteX19" fmla="*/ 17191 w 488001"/>
                <a:gd name="connsiteY19" fmla="*/ 743278 h 754184"/>
                <a:gd name="connsiteX20" fmla="*/ 194646 w 488001"/>
                <a:gd name="connsiteY20" fmla="*/ 722575 h 754184"/>
                <a:gd name="connsiteX21" fmla="*/ 200561 w 488001"/>
                <a:gd name="connsiteY21" fmla="*/ 722575 h 754184"/>
                <a:gd name="connsiteX22" fmla="*/ 200561 w 488001"/>
                <a:gd name="connsiteY22" fmla="*/ 722575 h 754184"/>
                <a:gd name="connsiteX23" fmla="*/ 290768 w 488001"/>
                <a:gd name="connsiteY23" fmla="*/ 722575 h 754184"/>
                <a:gd name="connsiteX24" fmla="*/ 290768 w 488001"/>
                <a:gd name="connsiteY24" fmla="*/ 722575 h 754184"/>
                <a:gd name="connsiteX25" fmla="*/ 296683 w 488001"/>
                <a:gd name="connsiteY25" fmla="*/ 722575 h 754184"/>
                <a:gd name="connsiteX26" fmla="*/ 474138 w 488001"/>
                <a:gd name="connsiteY26" fmla="*/ 743278 h 754184"/>
                <a:gd name="connsiteX27" fmla="*/ 369144 w 488001"/>
                <a:gd name="connsiteY27" fmla="*/ 551035 h 754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88001" h="754184">
                  <a:moveTo>
                    <a:pt x="324780" y="701872"/>
                  </a:moveTo>
                  <a:cubicBezTo>
                    <a:pt x="332174" y="685605"/>
                    <a:pt x="341047" y="664902"/>
                    <a:pt x="346962" y="650114"/>
                  </a:cubicBezTo>
                  <a:cubicBezTo>
                    <a:pt x="349919" y="642720"/>
                    <a:pt x="352877" y="630890"/>
                    <a:pt x="355835" y="619060"/>
                  </a:cubicBezTo>
                  <a:cubicBezTo>
                    <a:pt x="358792" y="605750"/>
                    <a:pt x="363229" y="590963"/>
                    <a:pt x="366186" y="576175"/>
                  </a:cubicBezTo>
                  <a:cubicBezTo>
                    <a:pt x="395762" y="605750"/>
                    <a:pt x="441605" y="658987"/>
                    <a:pt x="453435" y="716660"/>
                  </a:cubicBezTo>
                  <a:cubicBezTo>
                    <a:pt x="401677" y="706308"/>
                    <a:pt x="354356" y="703351"/>
                    <a:pt x="324780" y="701872"/>
                  </a:cubicBezTo>
                  <a:moveTo>
                    <a:pt x="42330" y="716660"/>
                  </a:moveTo>
                  <a:cubicBezTo>
                    <a:pt x="54161" y="658987"/>
                    <a:pt x="100003" y="605750"/>
                    <a:pt x="129579" y="576175"/>
                  </a:cubicBezTo>
                  <a:cubicBezTo>
                    <a:pt x="132537" y="590963"/>
                    <a:pt x="135494" y="605750"/>
                    <a:pt x="139931" y="619060"/>
                  </a:cubicBezTo>
                  <a:cubicBezTo>
                    <a:pt x="142888" y="630890"/>
                    <a:pt x="145846" y="642720"/>
                    <a:pt x="148804" y="650114"/>
                  </a:cubicBezTo>
                  <a:cubicBezTo>
                    <a:pt x="154719" y="664902"/>
                    <a:pt x="163592" y="685605"/>
                    <a:pt x="170985" y="701872"/>
                  </a:cubicBezTo>
                  <a:cubicBezTo>
                    <a:pt x="138452" y="703351"/>
                    <a:pt x="91131" y="706308"/>
                    <a:pt x="42330" y="716660"/>
                  </a:cubicBezTo>
                  <a:moveTo>
                    <a:pt x="369144" y="551035"/>
                  </a:moveTo>
                  <a:cubicBezTo>
                    <a:pt x="376538" y="502235"/>
                    <a:pt x="380974" y="448998"/>
                    <a:pt x="380974" y="392804"/>
                  </a:cubicBezTo>
                  <a:cubicBezTo>
                    <a:pt x="380974" y="185773"/>
                    <a:pt x="246404" y="17191"/>
                    <a:pt x="246404" y="17191"/>
                  </a:cubicBezTo>
                  <a:cubicBezTo>
                    <a:pt x="246404" y="17191"/>
                    <a:pt x="222743" y="46767"/>
                    <a:pt x="196125" y="95567"/>
                  </a:cubicBezTo>
                  <a:cubicBezTo>
                    <a:pt x="196125" y="95567"/>
                    <a:pt x="196125" y="95567"/>
                    <a:pt x="196125" y="97046"/>
                  </a:cubicBezTo>
                  <a:cubicBezTo>
                    <a:pt x="157676" y="166549"/>
                    <a:pt x="111834" y="273022"/>
                    <a:pt x="111834" y="394283"/>
                  </a:cubicBezTo>
                  <a:cubicBezTo>
                    <a:pt x="111834" y="450477"/>
                    <a:pt x="116270" y="503714"/>
                    <a:pt x="123664" y="552514"/>
                  </a:cubicBezTo>
                  <a:cubicBezTo>
                    <a:pt x="89652" y="585047"/>
                    <a:pt x="17191" y="660466"/>
                    <a:pt x="17191" y="743278"/>
                  </a:cubicBezTo>
                  <a:cubicBezTo>
                    <a:pt x="92609" y="724054"/>
                    <a:pt x="170985" y="722575"/>
                    <a:pt x="194646" y="722575"/>
                  </a:cubicBezTo>
                  <a:cubicBezTo>
                    <a:pt x="199083" y="722575"/>
                    <a:pt x="200561" y="722575"/>
                    <a:pt x="200561" y="722575"/>
                  </a:cubicBezTo>
                  <a:lnTo>
                    <a:pt x="200561" y="722575"/>
                  </a:lnTo>
                  <a:lnTo>
                    <a:pt x="290768" y="722575"/>
                  </a:lnTo>
                  <a:lnTo>
                    <a:pt x="290768" y="722575"/>
                  </a:lnTo>
                  <a:cubicBezTo>
                    <a:pt x="290768" y="722575"/>
                    <a:pt x="293725" y="722575"/>
                    <a:pt x="296683" y="722575"/>
                  </a:cubicBezTo>
                  <a:cubicBezTo>
                    <a:pt x="318865" y="722575"/>
                    <a:pt x="398720" y="724054"/>
                    <a:pt x="474138" y="743278"/>
                  </a:cubicBezTo>
                  <a:cubicBezTo>
                    <a:pt x="474138" y="660466"/>
                    <a:pt x="403156" y="583569"/>
                    <a:pt x="369144" y="551035"/>
                  </a:cubicBezTo>
                </a:path>
              </a:pathLst>
            </a:custGeom>
            <a:solidFill>
              <a:schemeClr val="accent3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4" name="Freeform: Shape 178">
              <a:extLst>
                <a:ext uri="{FF2B5EF4-FFF2-40B4-BE49-F238E27FC236}">
                  <a16:creationId xmlns:a16="http://schemas.microsoft.com/office/drawing/2014/main" id="{48C37DCB-CE19-4D36-8079-75A0FAA7406B}"/>
                </a:ext>
              </a:extLst>
            </p:cNvPr>
            <p:cNvSpPr/>
            <p:nvPr/>
          </p:nvSpPr>
          <p:spPr>
            <a:xfrm>
              <a:off x="6241790" y="1733620"/>
              <a:ext cx="178934" cy="322081"/>
            </a:xfrm>
            <a:custGeom>
              <a:avLst/>
              <a:gdLst>
                <a:gd name="connsiteX0" fmla="*/ 52682 w 147879"/>
                <a:gd name="connsiteY0" fmla="*/ 17191 h 266182"/>
                <a:gd name="connsiteX1" fmla="*/ 17191 w 147879"/>
                <a:gd name="connsiteY1" fmla="*/ 132537 h 266182"/>
                <a:gd name="connsiteX2" fmla="*/ 77822 w 147879"/>
                <a:gd name="connsiteY2" fmla="*/ 259713 h 266182"/>
                <a:gd name="connsiteX3" fmla="*/ 138452 w 147879"/>
                <a:gd name="connsiteY3" fmla="*/ 132537 h 266182"/>
                <a:gd name="connsiteX4" fmla="*/ 114791 w 147879"/>
                <a:gd name="connsiteY4" fmla="*/ 17191 h 266182"/>
                <a:gd name="connsiteX5" fmla="*/ 52682 w 147879"/>
                <a:gd name="connsiteY5" fmla="*/ 17191 h 26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79" h="266182">
                  <a:moveTo>
                    <a:pt x="52682" y="17191"/>
                  </a:moveTo>
                  <a:cubicBezTo>
                    <a:pt x="52682" y="17191"/>
                    <a:pt x="17191" y="71906"/>
                    <a:pt x="17191" y="132537"/>
                  </a:cubicBezTo>
                  <a:cubicBezTo>
                    <a:pt x="17191" y="204998"/>
                    <a:pt x="77822" y="259713"/>
                    <a:pt x="77822" y="259713"/>
                  </a:cubicBezTo>
                  <a:cubicBezTo>
                    <a:pt x="77822" y="259713"/>
                    <a:pt x="138452" y="204998"/>
                    <a:pt x="138452" y="132537"/>
                  </a:cubicBezTo>
                  <a:cubicBezTo>
                    <a:pt x="138452" y="89652"/>
                    <a:pt x="114791" y="17191"/>
                    <a:pt x="114791" y="17191"/>
                  </a:cubicBezTo>
                  <a:lnTo>
                    <a:pt x="52682" y="17191"/>
                  </a:lnTo>
                  <a:close/>
                </a:path>
              </a:pathLst>
            </a:custGeom>
            <a:solidFill>
              <a:schemeClr val="accent3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5" name="Freeform: Shape 179">
              <a:extLst>
                <a:ext uri="{FF2B5EF4-FFF2-40B4-BE49-F238E27FC236}">
                  <a16:creationId xmlns:a16="http://schemas.microsoft.com/office/drawing/2014/main" id="{04A77322-4443-450C-B58A-EF2B78B70ADE}"/>
                </a:ext>
              </a:extLst>
            </p:cNvPr>
            <p:cNvSpPr/>
            <p:nvPr/>
          </p:nvSpPr>
          <p:spPr>
            <a:xfrm>
              <a:off x="6573712" y="1129719"/>
              <a:ext cx="107361" cy="107361"/>
            </a:xfrm>
            <a:custGeom>
              <a:avLst/>
              <a:gdLst>
                <a:gd name="connsiteX0" fmla="*/ 60815 w 88727"/>
                <a:gd name="connsiteY0" fmla="*/ 48985 h 88727"/>
                <a:gd name="connsiteX1" fmla="*/ 78561 w 88727"/>
                <a:gd name="connsiteY1" fmla="*/ 31239 h 88727"/>
                <a:gd name="connsiteX2" fmla="*/ 78561 w 88727"/>
                <a:gd name="connsiteY2" fmla="*/ 19409 h 88727"/>
                <a:gd name="connsiteX3" fmla="*/ 66731 w 88727"/>
                <a:gd name="connsiteY3" fmla="*/ 19409 h 88727"/>
                <a:gd name="connsiteX4" fmla="*/ 48985 w 88727"/>
                <a:gd name="connsiteY4" fmla="*/ 37155 h 88727"/>
                <a:gd name="connsiteX5" fmla="*/ 31239 w 88727"/>
                <a:gd name="connsiteY5" fmla="*/ 19409 h 88727"/>
                <a:gd name="connsiteX6" fmla="*/ 19409 w 88727"/>
                <a:gd name="connsiteY6" fmla="*/ 19409 h 88727"/>
                <a:gd name="connsiteX7" fmla="*/ 19409 w 88727"/>
                <a:gd name="connsiteY7" fmla="*/ 31239 h 88727"/>
                <a:gd name="connsiteX8" fmla="*/ 37155 w 88727"/>
                <a:gd name="connsiteY8" fmla="*/ 48985 h 88727"/>
                <a:gd name="connsiteX9" fmla="*/ 19409 w 88727"/>
                <a:gd name="connsiteY9" fmla="*/ 66731 h 88727"/>
                <a:gd name="connsiteX10" fmla="*/ 19409 w 88727"/>
                <a:gd name="connsiteY10" fmla="*/ 78561 h 88727"/>
                <a:gd name="connsiteX11" fmla="*/ 31239 w 88727"/>
                <a:gd name="connsiteY11" fmla="*/ 78561 h 88727"/>
                <a:gd name="connsiteX12" fmla="*/ 48985 w 88727"/>
                <a:gd name="connsiteY12" fmla="*/ 60815 h 88727"/>
                <a:gd name="connsiteX13" fmla="*/ 66731 w 88727"/>
                <a:gd name="connsiteY13" fmla="*/ 78561 h 88727"/>
                <a:gd name="connsiteX14" fmla="*/ 78561 w 88727"/>
                <a:gd name="connsiteY14" fmla="*/ 78561 h 88727"/>
                <a:gd name="connsiteX15" fmla="*/ 78561 w 88727"/>
                <a:gd name="connsiteY15" fmla="*/ 66731 h 88727"/>
                <a:gd name="connsiteX16" fmla="*/ 60815 w 88727"/>
                <a:gd name="connsiteY16" fmla="*/ 48985 h 8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8727" h="88727">
                  <a:moveTo>
                    <a:pt x="60815" y="48985"/>
                  </a:moveTo>
                  <a:lnTo>
                    <a:pt x="78561" y="31239"/>
                  </a:lnTo>
                  <a:cubicBezTo>
                    <a:pt x="81518" y="28282"/>
                    <a:pt x="81518" y="22367"/>
                    <a:pt x="78561" y="19409"/>
                  </a:cubicBezTo>
                  <a:cubicBezTo>
                    <a:pt x="75603" y="16452"/>
                    <a:pt x="69688" y="16452"/>
                    <a:pt x="66731" y="19409"/>
                  </a:cubicBezTo>
                  <a:lnTo>
                    <a:pt x="48985" y="37155"/>
                  </a:lnTo>
                  <a:lnTo>
                    <a:pt x="31239" y="19409"/>
                  </a:lnTo>
                  <a:cubicBezTo>
                    <a:pt x="28282" y="16452"/>
                    <a:pt x="22367" y="16452"/>
                    <a:pt x="19409" y="19409"/>
                  </a:cubicBezTo>
                  <a:cubicBezTo>
                    <a:pt x="16452" y="22367"/>
                    <a:pt x="16452" y="28282"/>
                    <a:pt x="19409" y="31239"/>
                  </a:cubicBezTo>
                  <a:lnTo>
                    <a:pt x="37155" y="48985"/>
                  </a:lnTo>
                  <a:lnTo>
                    <a:pt x="19409" y="66731"/>
                  </a:lnTo>
                  <a:cubicBezTo>
                    <a:pt x="16452" y="69688"/>
                    <a:pt x="16452" y="75603"/>
                    <a:pt x="19409" y="78561"/>
                  </a:cubicBezTo>
                  <a:cubicBezTo>
                    <a:pt x="22367" y="81518"/>
                    <a:pt x="28282" y="81518"/>
                    <a:pt x="31239" y="78561"/>
                  </a:cubicBezTo>
                  <a:lnTo>
                    <a:pt x="48985" y="60815"/>
                  </a:lnTo>
                  <a:lnTo>
                    <a:pt x="66731" y="78561"/>
                  </a:lnTo>
                  <a:cubicBezTo>
                    <a:pt x="69688" y="81518"/>
                    <a:pt x="75603" y="81518"/>
                    <a:pt x="78561" y="78561"/>
                  </a:cubicBezTo>
                  <a:cubicBezTo>
                    <a:pt x="81518" y="75603"/>
                    <a:pt x="81518" y="69688"/>
                    <a:pt x="78561" y="66731"/>
                  </a:cubicBezTo>
                  <a:lnTo>
                    <a:pt x="60815" y="48985"/>
                  </a:lnTo>
                  <a:close/>
                </a:path>
              </a:pathLst>
            </a:custGeom>
            <a:solidFill>
              <a:schemeClr val="accent5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6" name="Freeform: Shape 180">
              <a:extLst>
                <a:ext uri="{FF2B5EF4-FFF2-40B4-BE49-F238E27FC236}">
                  <a16:creationId xmlns:a16="http://schemas.microsoft.com/office/drawing/2014/main" id="{54F94EDE-DFA5-4EC1-9D39-05C24424FA4C}"/>
                </a:ext>
              </a:extLst>
            </p:cNvPr>
            <p:cNvSpPr/>
            <p:nvPr/>
          </p:nvSpPr>
          <p:spPr>
            <a:xfrm>
              <a:off x="6186320" y="1096616"/>
              <a:ext cx="286294" cy="286294"/>
            </a:xfrm>
            <a:custGeom>
              <a:avLst/>
              <a:gdLst>
                <a:gd name="connsiteX0" fmla="*/ 58597 w 236606"/>
                <a:gd name="connsiteY0" fmla="*/ 123664 h 236606"/>
                <a:gd name="connsiteX1" fmla="*/ 122185 w 236606"/>
                <a:gd name="connsiteY1" fmla="*/ 60076 h 236606"/>
                <a:gd name="connsiteX2" fmla="*/ 185773 w 236606"/>
                <a:gd name="connsiteY2" fmla="*/ 123664 h 236606"/>
                <a:gd name="connsiteX3" fmla="*/ 122185 w 236606"/>
                <a:gd name="connsiteY3" fmla="*/ 187252 h 236606"/>
                <a:gd name="connsiteX4" fmla="*/ 58597 w 236606"/>
                <a:gd name="connsiteY4" fmla="*/ 123664 h 236606"/>
                <a:gd name="connsiteX5" fmla="*/ 230137 w 236606"/>
                <a:gd name="connsiteY5" fmla="*/ 123664 h 236606"/>
                <a:gd name="connsiteX6" fmla="*/ 123664 w 236606"/>
                <a:gd name="connsiteY6" fmla="*/ 17191 h 236606"/>
                <a:gd name="connsiteX7" fmla="*/ 17191 w 236606"/>
                <a:gd name="connsiteY7" fmla="*/ 123664 h 236606"/>
                <a:gd name="connsiteX8" fmla="*/ 123664 w 236606"/>
                <a:gd name="connsiteY8" fmla="*/ 230137 h 236606"/>
                <a:gd name="connsiteX9" fmla="*/ 230137 w 236606"/>
                <a:gd name="connsiteY9" fmla="*/ 123664 h 236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606" h="236606">
                  <a:moveTo>
                    <a:pt x="58597" y="123664"/>
                  </a:moveTo>
                  <a:cubicBezTo>
                    <a:pt x="58597" y="88173"/>
                    <a:pt x="86694" y="60076"/>
                    <a:pt x="122185" y="60076"/>
                  </a:cubicBezTo>
                  <a:cubicBezTo>
                    <a:pt x="157676" y="60076"/>
                    <a:pt x="185773" y="88173"/>
                    <a:pt x="185773" y="123664"/>
                  </a:cubicBezTo>
                  <a:cubicBezTo>
                    <a:pt x="185773" y="159155"/>
                    <a:pt x="157676" y="187252"/>
                    <a:pt x="122185" y="187252"/>
                  </a:cubicBezTo>
                  <a:cubicBezTo>
                    <a:pt x="86694" y="187252"/>
                    <a:pt x="58597" y="159155"/>
                    <a:pt x="58597" y="123664"/>
                  </a:cubicBezTo>
                  <a:moveTo>
                    <a:pt x="230137" y="123664"/>
                  </a:moveTo>
                  <a:cubicBezTo>
                    <a:pt x="230137" y="64512"/>
                    <a:pt x="182816" y="17191"/>
                    <a:pt x="123664" y="17191"/>
                  </a:cubicBezTo>
                  <a:cubicBezTo>
                    <a:pt x="64512" y="17191"/>
                    <a:pt x="17191" y="64512"/>
                    <a:pt x="17191" y="123664"/>
                  </a:cubicBezTo>
                  <a:cubicBezTo>
                    <a:pt x="17191" y="182816"/>
                    <a:pt x="64512" y="230137"/>
                    <a:pt x="123664" y="230137"/>
                  </a:cubicBezTo>
                  <a:cubicBezTo>
                    <a:pt x="181337" y="230137"/>
                    <a:pt x="230137" y="182816"/>
                    <a:pt x="230137" y="123664"/>
                  </a:cubicBezTo>
                </a:path>
              </a:pathLst>
            </a:custGeom>
            <a:solidFill>
              <a:schemeClr val="accent1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7" name="Freeform: Shape 181">
              <a:extLst>
                <a:ext uri="{FF2B5EF4-FFF2-40B4-BE49-F238E27FC236}">
                  <a16:creationId xmlns:a16="http://schemas.microsoft.com/office/drawing/2014/main" id="{1F574056-5088-47C6-889A-67E7CBCF75B4}"/>
                </a:ext>
              </a:extLst>
            </p:cNvPr>
            <p:cNvSpPr/>
            <p:nvPr/>
          </p:nvSpPr>
          <p:spPr>
            <a:xfrm>
              <a:off x="6243802" y="1155888"/>
              <a:ext cx="178934" cy="178934"/>
            </a:xfrm>
            <a:custGeom>
              <a:avLst/>
              <a:gdLst>
                <a:gd name="connsiteX0" fmla="*/ 11091 w 147879"/>
                <a:gd name="connsiteY0" fmla="*/ 74679 h 147879"/>
                <a:gd name="connsiteX1" fmla="*/ 74679 w 147879"/>
                <a:gd name="connsiteY1" fmla="*/ 11091 h 147879"/>
                <a:gd name="connsiteX2" fmla="*/ 138267 w 147879"/>
                <a:gd name="connsiteY2" fmla="*/ 74679 h 147879"/>
                <a:gd name="connsiteX3" fmla="*/ 74679 w 147879"/>
                <a:gd name="connsiteY3" fmla="*/ 138267 h 147879"/>
                <a:gd name="connsiteX4" fmla="*/ 11091 w 147879"/>
                <a:gd name="connsiteY4" fmla="*/ 74679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79" h="147879">
                  <a:moveTo>
                    <a:pt x="11091" y="74679"/>
                  </a:moveTo>
                  <a:cubicBezTo>
                    <a:pt x="11091" y="39188"/>
                    <a:pt x="39188" y="11091"/>
                    <a:pt x="74679" y="11091"/>
                  </a:cubicBezTo>
                  <a:cubicBezTo>
                    <a:pt x="110170" y="11091"/>
                    <a:pt x="138267" y="39188"/>
                    <a:pt x="138267" y="74679"/>
                  </a:cubicBezTo>
                  <a:cubicBezTo>
                    <a:pt x="138267" y="110170"/>
                    <a:pt x="110170" y="138267"/>
                    <a:pt x="74679" y="138267"/>
                  </a:cubicBezTo>
                  <a:cubicBezTo>
                    <a:pt x="39188" y="138267"/>
                    <a:pt x="11091" y="110170"/>
                    <a:pt x="11091" y="74679"/>
                  </a:cubicBezTo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8" name="Freeform: Shape 182">
              <a:extLst>
                <a:ext uri="{FF2B5EF4-FFF2-40B4-BE49-F238E27FC236}">
                  <a16:creationId xmlns:a16="http://schemas.microsoft.com/office/drawing/2014/main" id="{5A862294-6263-434D-B130-99614C0CD959}"/>
                </a:ext>
              </a:extLst>
            </p:cNvPr>
            <p:cNvSpPr/>
            <p:nvPr/>
          </p:nvSpPr>
          <p:spPr>
            <a:xfrm>
              <a:off x="6569239" y="1384700"/>
              <a:ext cx="89467" cy="89467"/>
            </a:xfrm>
            <a:custGeom>
              <a:avLst/>
              <a:gdLst>
                <a:gd name="connsiteX0" fmla="*/ 37894 w 73939"/>
                <a:gd name="connsiteY0" fmla="*/ 51203 h 73939"/>
                <a:gd name="connsiteX1" fmla="*/ 24585 w 73939"/>
                <a:gd name="connsiteY1" fmla="*/ 37894 h 73939"/>
                <a:gd name="connsiteX2" fmla="*/ 37894 w 73939"/>
                <a:gd name="connsiteY2" fmla="*/ 24585 h 73939"/>
                <a:gd name="connsiteX3" fmla="*/ 51203 w 73939"/>
                <a:gd name="connsiteY3" fmla="*/ 37894 h 73939"/>
                <a:gd name="connsiteX4" fmla="*/ 37894 w 73939"/>
                <a:gd name="connsiteY4" fmla="*/ 51203 h 73939"/>
                <a:gd name="connsiteX5" fmla="*/ 37894 w 73939"/>
                <a:gd name="connsiteY5" fmla="*/ 17191 h 73939"/>
                <a:gd name="connsiteX6" fmla="*/ 17191 w 73939"/>
                <a:gd name="connsiteY6" fmla="*/ 37894 h 73939"/>
                <a:gd name="connsiteX7" fmla="*/ 37894 w 73939"/>
                <a:gd name="connsiteY7" fmla="*/ 58597 h 73939"/>
                <a:gd name="connsiteX8" fmla="*/ 58597 w 73939"/>
                <a:gd name="connsiteY8" fmla="*/ 37894 h 73939"/>
                <a:gd name="connsiteX9" fmla="*/ 37894 w 73939"/>
                <a:gd name="connsiteY9" fmla="*/ 17191 h 7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939" h="73939">
                  <a:moveTo>
                    <a:pt x="37894" y="51203"/>
                  </a:moveTo>
                  <a:cubicBezTo>
                    <a:pt x="30500" y="51203"/>
                    <a:pt x="24585" y="45288"/>
                    <a:pt x="24585" y="37894"/>
                  </a:cubicBezTo>
                  <a:cubicBezTo>
                    <a:pt x="24585" y="30500"/>
                    <a:pt x="30500" y="24585"/>
                    <a:pt x="37894" y="24585"/>
                  </a:cubicBezTo>
                  <a:cubicBezTo>
                    <a:pt x="45288" y="24585"/>
                    <a:pt x="51203" y="30500"/>
                    <a:pt x="51203" y="37894"/>
                  </a:cubicBezTo>
                  <a:cubicBezTo>
                    <a:pt x="51203" y="45288"/>
                    <a:pt x="45288" y="51203"/>
                    <a:pt x="37894" y="51203"/>
                  </a:cubicBezTo>
                  <a:moveTo>
                    <a:pt x="37894" y="17191"/>
                  </a:moveTo>
                  <a:cubicBezTo>
                    <a:pt x="26064" y="17191"/>
                    <a:pt x="17191" y="26064"/>
                    <a:pt x="17191" y="37894"/>
                  </a:cubicBezTo>
                  <a:cubicBezTo>
                    <a:pt x="17191" y="49724"/>
                    <a:pt x="26064" y="58597"/>
                    <a:pt x="37894" y="58597"/>
                  </a:cubicBezTo>
                  <a:cubicBezTo>
                    <a:pt x="49724" y="58597"/>
                    <a:pt x="58597" y="49724"/>
                    <a:pt x="58597" y="37894"/>
                  </a:cubicBezTo>
                  <a:cubicBezTo>
                    <a:pt x="58597" y="26064"/>
                    <a:pt x="49724" y="17191"/>
                    <a:pt x="37894" y="17191"/>
                  </a:cubicBezTo>
                </a:path>
              </a:pathLst>
            </a:custGeom>
            <a:solidFill>
              <a:srgbClr val="5AB4E5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19" name="Freeform: Shape 183">
              <a:extLst>
                <a:ext uri="{FF2B5EF4-FFF2-40B4-BE49-F238E27FC236}">
                  <a16:creationId xmlns:a16="http://schemas.microsoft.com/office/drawing/2014/main" id="{1C04ACC3-D26D-4A03-9158-48F9FC052304}"/>
                </a:ext>
              </a:extLst>
            </p:cNvPr>
            <p:cNvSpPr/>
            <p:nvPr/>
          </p:nvSpPr>
          <p:spPr>
            <a:xfrm>
              <a:off x="6449353" y="878316"/>
              <a:ext cx="89467" cy="89467"/>
            </a:xfrm>
            <a:custGeom>
              <a:avLst/>
              <a:gdLst>
                <a:gd name="connsiteX0" fmla="*/ 37894 w 73939"/>
                <a:gd name="connsiteY0" fmla="*/ 52682 h 73939"/>
                <a:gd name="connsiteX1" fmla="*/ 24585 w 73939"/>
                <a:gd name="connsiteY1" fmla="*/ 39373 h 73939"/>
                <a:gd name="connsiteX2" fmla="*/ 37894 w 73939"/>
                <a:gd name="connsiteY2" fmla="*/ 26064 h 73939"/>
                <a:gd name="connsiteX3" fmla="*/ 51203 w 73939"/>
                <a:gd name="connsiteY3" fmla="*/ 39373 h 73939"/>
                <a:gd name="connsiteX4" fmla="*/ 37894 w 73939"/>
                <a:gd name="connsiteY4" fmla="*/ 52682 h 73939"/>
                <a:gd name="connsiteX5" fmla="*/ 37894 w 73939"/>
                <a:gd name="connsiteY5" fmla="*/ 17191 h 73939"/>
                <a:gd name="connsiteX6" fmla="*/ 17191 w 73939"/>
                <a:gd name="connsiteY6" fmla="*/ 37894 h 73939"/>
                <a:gd name="connsiteX7" fmla="*/ 37894 w 73939"/>
                <a:gd name="connsiteY7" fmla="*/ 58597 h 73939"/>
                <a:gd name="connsiteX8" fmla="*/ 58597 w 73939"/>
                <a:gd name="connsiteY8" fmla="*/ 37894 h 73939"/>
                <a:gd name="connsiteX9" fmla="*/ 37894 w 73939"/>
                <a:gd name="connsiteY9" fmla="*/ 17191 h 7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939" h="73939">
                  <a:moveTo>
                    <a:pt x="37894" y="52682"/>
                  </a:moveTo>
                  <a:cubicBezTo>
                    <a:pt x="30500" y="52682"/>
                    <a:pt x="24585" y="46767"/>
                    <a:pt x="24585" y="39373"/>
                  </a:cubicBezTo>
                  <a:cubicBezTo>
                    <a:pt x="24585" y="31979"/>
                    <a:pt x="30500" y="26064"/>
                    <a:pt x="37894" y="26064"/>
                  </a:cubicBezTo>
                  <a:cubicBezTo>
                    <a:pt x="45288" y="26064"/>
                    <a:pt x="51203" y="31979"/>
                    <a:pt x="51203" y="39373"/>
                  </a:cubicBezTo>
                  <a:cubicBezTo>
                    <a:pt x="51203" y="46767"/>
                    <a:pt x="45288" y="52682"/>
                    <a:pt x="37894" y="52682"/>
                  </a:cubicBezTo>
                  <a:moveTo>
                    <a:pt x="37894" y="17191"/>
                  </a:moveTo>
                  <a:cubicBezTo>
                    <a:pt x="26064" y="17191"/>
                    <a:pt x="17191" y="26064"/>
                    <a:pt x="17191" y="37894"/>
                  </a:cubicBezTo>
                  <a:cubicBezTo>
                    <a:pt x="17191" y="49724"/>
                    <a:pt x="26064" y="58597"/>
                    <a:pt x="37894" y="58597"/>
                  </a:cubicBezTo>
                  <a:cubicBezTo>
                    <a:pt x="49724" y="58597"/>
                    <a:pt x="58597" y="49724"/>
                    <a:pt x="58597" y="37894"/>
                  </a:cubicBezTo>
                  <a:cubicBezTo>
                    <a:pt x="58597" y="26064"/>
                    <a:pt x="49724" y="17191"/>
                    <a:pt x="37894" y="17191"/>
                  </a:cubicBezTo>
                </a:path>
              </a:pathLst>
            </a:custGeom>
            <a:solidFill>
              <a:schemeClr val="accent6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20" name="Freeform: Shape 184">
              <a:extLst>
                <a:ext uri="{FF2B5EF4-FFF2-40B4-BE49-F238E27FC236}">
                  <a16:creationId xmlns:a16="http://schemas.microsoft.com/office/drawing/2014/main" id="{B6A0619F-3BA2-4F87-8003-5D8FCA3AE3F1}"/>
                </a:ext>
              </a:extLst>
            </p:cNvPr>
            <p:cNvSpPr/>
            <p:nvPr/>
          </p:nvSpPr>
          <p:spPr>
            <a:xfrm>
              <a:off x="6007386" y="1252288"/>
              <a:ext cx="71574" cy="71574"/>
            </a:xfrm>
            <a:custGeom>
              <a:avLst/>
              <a:gdLst>
                <a:gd name="connsiteX0" fmla="*/ 49724 w 59151"/>
                <a:gd name="connsiteY0" fmla="*/ 33458 h 59151"/>
                <a:gd name="connsiteX1" fmla="*/ 33458 w 59151"/>
                <a:gd name="connsiteY1" fmla="*/ 49724 h 59151"/>
                <a:gd name="connsiteX2" fmla="*/ 17191 w 59151"/>
                <a:gd name="connsiteY2" fmla="*/ 33458 h 59151"/>
                <a:gd name="connsiteX3" fmla="*/ 33458 w 59151"/>
                <a:gd name="connsiteY3" fmla="*/ 17191 h 59151"/>
                <a:gd name="connsiteX4" fmla="*/ 49724 w 59151"/>
                <a:gd name="connsiteY4" fmla="*/ 33458 h 5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51" h="59151">
                  <a:moveTo>
                    <a:pt x="49724" y="33458"/>
                  </a:moveTo>
                  <a:cubicBezTo>
                    <a:pt x="49724" y="42442"/>
                    <a:pt x="42442" y="49724"/>
                    <a:pt x="33458" y="49724"/>
                  </a:cubicBezTo>
                  <a:cubicBezTo>
                    <a:pt x="24474" y="49724"/>
                    <a:pt x="17191" y="42442"/>
                    <a:pt x="17191" y="33458"/>
                  </a:cubicBezTo>
                  <a:cubicBezTo>
                    <a:pt x="17191" y="24474"/>
                    <a:pt x="24474" y="17191"/>
                    <a:pt x="33458" y="17191"/>
                  </a:cubicBezTo>
                  <a:cubicBezTo>
                    <a:pt x="42442" y="17191"/>
                    <a:pt x="49724" y="24474"/>
                    <a:pt x="49724" y="33458"/>
                  </a:cubicBezTo>
                  <a:close/>
                </a:path>
              </a:pathLst>
            </a:custGeom>
            <a:solidFill>
              <a:srgbClr val="FFFFFF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21" name="Freeform: Shape 185">
              <a:extLst>
                <a:ext uri="{FF2B5EF4-FFF2-40B4-BE49-F238E27FC236}">
                  <a16:creationId xmlns:a16="http://schemas.microsoft.com/office/drawing/2014/main" id="{B10FE0B3-CC2F-4263-BF19-D57CF254E54B}"/>
                </a:ext>
              </a:extLst>
            </p:cNvPr>
            <p:cNvSpPr/>
            <p:nvPr/>
          </p:nvSpPr>
          <p:spPr>
            <a:xfrm>
              <a:off x="6526295" y="1801615"/>
              <a:ext cx="71574" cy="71574"/>
            </a:xfrm>
            <a:custGeom>
              <a:avLst/>
              <a:gdLst>
                <a:gd name="connsiteX0" fmla="*/ 49724 w 59151"/>
                <a:gd name="connsiteY0" fmla="*/ 33458 h 59151"/>
                <a:gd name="connsiteX1" fmla="*/ 33458 w 59151"/>
                <a:gd name="connsiteY1" fmla="*/ 49724 h 59151"/>
                <a:gd name="connsiteX2" fmla="*/ 17191 w 59151"/>
                <a:gd name="connsiteY2" fmla="*/ 33458 h 59151"/>
                <a:gd name="connsiteX3" fmla="*/ 33458 w 59151"/>
                <a:gd name="connsiteY3" fmla="*/ 17191 h 59151"/>
                <a:gd name="connsiteX4" fmla="*/ 49724 w 59151"/>
                <a:gd name="connsiteY4" fmla="*/ 33458 h 5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51" h="59151">
                  <a:moveTo>
                    <a:pt x="49724" y="33458"/>
                  </a:moveTo>
                  <a:cubicBezTo>
                    <a:pt x="49724" y="42442"/>
                    <a:pt x="42442" y="49724"/>
                    <a:pt x="33458" y="49724"/>
                  </a:cubicBezTo>
                  <a:cubicBezTo>
                    <a:pt x="24474" y="49724"/>
                    <a:pt x="17191" y="42442"/>
                    <a:pt x="17191" y="33458"/>
                  </a:cubicBezTo>
                  <a:cubicBezTo>
                    <a:pt x="17191" y="24474"/>
                    <a:pt x="24474" y="17191"/>
                    <a:pt x="33458" y="17191"/>
                  </a:cubicBezTo>
                  <a:cubicBezTo>
                    <a:pt x="42442" y="17191"/>
                    <a:pt x="49724" y="24474"/>
                    <a:pt x="49724" y="33458"/>
                  </a:cubicBezTo>
                  <a:close/>
                </a:path>
              </a:pathLst>
            </a:custGeom>
            <a:solidFill>
              <a:srgbClr val="FFFFFF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22" name="Freeform: Shape 186">
              <a:extLst>
                <a:ext uri="{FF2B5EF4-FFF2-40B4-BE49-F238E27FC236}">
                  <a16:creationId xmlns:a16="http://schemas.microsoft.com/office/drawing/2014/main" id="{AA2D9678-2490-4A37-AFDF-8360AFBE679A}"/>
                </a:ext>
              </a:extLst>
            </p:cNvPr>
            <p:cNvSpPr/>
            <p:nvPr/>
          </p:nvSpPr>
          <p:spPr>
            <a:xfrm>
              <a:off x="6257711" y="1756883"/>
              <a:ext cx="89467" cy="268401"/>
            </a:xfrm>
            <a:custGeom>
              <a:avLst/>
              <a:gdLst>
                <a:gd name="connsiteX0" fmla="*/ 39524 w 73939"/>
                <a:gd name="connsiteY0" fmla="*/ 17191 h 221818"/>
                <a:gd name="connsiteX1" fmla="*/ 17342 w 73939"/>
                <a:gd name="connsiteY1" fmla="*/ 100003 h 221818"/>
                <a:gd name="connsiteX2" fmla="*/ 55791 w 73939"/>
                <a:gd name="connsiteY2" fmla="*/ 210913 h 221818"/>
                <a:gd name="connsiteX3" fmla="*/ 42482 w 73939"/>
                <a:gd name="connsiteY3" fmla="*/ 98525 h 221818"/>
                <a:gd name="connsiteX4" fmla="*/ 66142 w 73939"/>
                <a:gd name="connsiteY4" fmla="*/ 17191 h 221818"/>
                <a:gd name="connsiteX5" fmla="*/ 39524 w 73939"/>
                <a:gd name="connsiteY5" fmla="*/ 17191 h 22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39" h="221818">
                  <a:moveTo>
                    <a:pt x="39524" y="17191"/>
                  </a:moveTo>
                  <a:cubicBezTo>
                    <a:pt x="39524" y="17191"/>
                    <a:pt x="20300" y="64512"/>
                    <a:pt x="17342" y="100003"/>
                  </a:cubicBezTo>
                  <a:cubicBezTo>
                    <a:pt x="14385" y="154719"/>
                    <a:pt x="55791" y="210913"/>
                    <a:pt x="55791" y="210913"/>
                  </a:cubicBezTo>
                  <a:cubicBezTo>
                    <a:pt x="55791" y="210913"/>
                    <a:pt x="39524" y="154719"/>
                    <a:pt x="42482" y="98525"/>
                  </a:cubicBezTo>
                  <a:cubicBezTo>
                    <a:pt x="43960" y="61555"/>
                    <a:pt x="66142" y="17191"/>
                    <a:pt x="66142" y="17191"/>
                  </a:cubicBezTo>
                  <a:lnTo>
                    <a:pt x="39524" y="17191"/>
                  </a:lnTo>
                  <a:close/>
                </a:path>
              </a:pathLst>
            </a:custGeom>
            <a:solidFill>
              <a:schemeClr val="accent2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23" name="Freeform: Shape 187">
              <a:extLst>
                <a:ext uri="{FF2B5EF4-FFF2-40B4-BE49-F238E27FC236}">
                  <a16:creationId xmlns:a16="http://schemas.microsoft.com/office/drawing/2014/main" id="{55ABC1BB-25D0-4306-8D87-0469A63CF0BF}"/>
                </a:ext>
              </a:extLst>
            </p:cNvPr>
            <p:cNvSpPr/>
            <p:nvPr/>
          </p:nvSpPr>
          <p:spPr>
            <a:xfrm>
              <a:off x="6251253" y="1166400"/>
              <a:ext cx="71574" cy="143147"/>
            </a:xfrm>
            <a:custGeom>
              <a:avLst/>
              <a:gdLst>
                <a:gd name="connsiteX0" fmla="*/ 44861 w 59151"/>
                <a:gd name="connsiteY0" fmla="*/ 17191 h 118303"/>
                <a:gd name="connsiteX1" fmla="*/ 18243 w 59151"/>
                <a:gd name="connsiteY1" fmla="*/ 58597 h 118303"/>
                <a:gd name="connsiteX2" fmla="*/ 44861 w 59151"/>
                <a:gd name="connsiteY2" fmla="*/ 114791 h 118303"/>
                <a:gd name="connsiteX3" fmla="*/ 31552 w 59151"/>
                <a:gd name="connsiteY3" fmla="*/ 61555 h 118303"/>
                <a:gd name="connsiteX4" fmla="*/ 50776 w 59151"/>
                <a:gd name="connsiteY4" fmla="*/ 24585 h 118303"/>
                <a:gd name="connsiteX5" fmla="*/ 44861 w 59151"/>
                <a:gd name="connsiteY5" fmla="*/ 17191 h 118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151" h="118303">
                  <a:moveTo>
                    <a:pt x="44861" y="17191"/>
                  </a:moveTo>
                  <a:cubicBezTo>
                    <a:pt x="44861" y="17191"/>
                    <a:pt x="25637" y="24585"/>
                    <a:pt x="18243" y="58597"/>
                  </a:cubicBezTo>
                  <a:cubicBezTo>
                    <a:pt x="10849" y="92609"/>
                    <a:pt x="44861" y="114791"/>
                    <a:pt x="44861" y="114791"/>
                  </a:cubicBezTo>
                  <a:cubicBezTo>
                    <a:pt x="44861" y="114791"/>
                    <a:pt x="27116" y="91131"/>
                    <a:pt x="31552" y="61555"/>
                  </a:cubicBezTo>
                  <a:cubicBezTo>
                    <a:pt x="35988" y="31979"/>
                    <a:pt x="50776" y="24585"/>
                    <a:pt x="50776" y="24585"/>
                  </a:cubicBezTo>
                  <a:lnTo>
                    <a:pt x="44861" y="17191"/>
                  </a:lnTo>
                  <a:close/>
                </a:path>
              </a:pathLst>
            </a:custGeom>
            <a:solidFill>
              <a:schemeClr val="bg1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24" name="Freeform: Shape 188">
              <a:extLst>
                <a:ext uri="{FF2B5EF4-FFF2-40B4-BE49-F238E27FC236}">
                  <a16:creationId xmlns:a16="http://schemas.microsoft.com/office/drawing/2014/main" id="{1879A89A-F494-4475-AC0E-6A4AFDF13002}"/>
                </a:ext>
              </a:extLst>
            </p:cNvPr>
            <p:cNvSpPr/>
            <p:nvPr/>
          </p:nvSpPr>
          <p:spPr>
            <a:xfrm>
              <a:off x="5595838" y="1239763"/>
              <a:ext cx="107361" cy="107361"/>
            </a:xfrm>
            <a:custGeom>
              <a:avLst/>
              <a:gdLst>
                <a:gd name="connsiteX0" fmla="*/ 52682 w 88727"/>
                <a:gd name="connsiteY0" fmla="*/ 54161 h 88727"/>
                <a:gd name="connsiteX1" fmla="*/ 70428 w 88727"/>
                <a:gd name="connsiteY1" fmla="*/ 57118 h 88727"/>
                <a:gd name="connsiteX2" fmla="*/ 77821 w 88727"/>
                <a:gd name="connsiteY2" fmla="*/ 52682 h 88727"/>
                <a:gd name="connsiteX3" fmla="*/ 73385 w 88727"/>
                <a:gd name="connsiteY3" fmla="*/ 45288 h 88727"/>
                <a:gd name="connsiteX4" fmla="*/ 54161 w 88727"/>
                <a:gd name="connsiteY4" fmla="*/ 42330 h 88727"/>
                <a:gd name="connsiteX5" fmla="*/ 57118 w 88727"/>
                <a:gd name="connsiteY5" fmla="*/ 24585 h 88727"/>
                <a:gd name="connsiteX6" fmla="*/ 52682 w 88727"/>
                <a:gd name="connsiteY6" fmla="*/ 17191 h 88727"/>
                <a:gd name="connsiteX7" fmla="*/ 45288 w 88727"/>
                <a:gd name="connsiteY7" fmla="*/ 21627 h 88727"/>
                <a:gd name="connsiteX8" fmla="*/ 42330 w 88727"/>
                <a:gd name="connsiteY8" fmla="*/ 39373 h 88727"/>
                <a:gd name="connsiteX9" fmla="*/ 24585 w 88727"/>
                <a:gd name="connsiteY9" fmla="*/ 37894 h 88727"/>
                <a:gd name="connsiteX10" fmla="*/ 17191 w 88727"/>
                <a:gd name="connsiteY10" fmla="*/ 42330 h 88727"/>
                <a:gd name="connsiteX11" fmla="*/ 21627 w 88727"/>
                <a:gd name="connsiteY11" fmla="*/ 49724 h 88727"/>
                <a:gd name="connsiteX12" fmla="*/ 39373 w 88727"/>
                <a:gd name="connsiteY12" fmla="*/ 52682 h 88727"/>
                <a:gd name="connsiteX13" fmla="*/ 36415 w 88727"/>
                <a:gd name="connsiteY13" fmla="*/ 70428 h 88727"/>
                <a:gd name="connsiteX14" fmla="*/ 40852 w 88727"/>
                <a:gd name="connsiteY14" fmla="*/ 77822 h 88727"/>
                <a:gd name="connsiteX15" fmla="*/ 48246 w 88727"/>
                <a:gd name="connsiteY15" fmla="*/ 73385 h 88727"/>
                <a:gd name="connsiteX16" fmla="*/ 52682 w 88727"/>
                <a:gd name="connsiteY16" fmla="*/ 54161 h 8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8727" h="88727">
                  <a:moveTo>
                    <a:pt x="52682" y="54161"/>
                  </a:moveTo>
                  <a:lnTo>
                    <a:pt x="70428" y="57118"/>
                  </a:lnTo>
                  <a:cubicBezTo>
                    <a:pt x="73385" y="57118"/>
                    <a:pt x="76343" y="55640"/>
                    <a:pt x="77821" y="52682"/>
                  </a:cubicBezTo>
                  <a:cubicBezTo>
                    <a:pt x="77821" y="49724"/>
                    <a:pt x="76343" y="46767"/>
                    <a:pt x="73385" y="45288"/>
                  </a:cubicBezTo>
                  <a:lnTo>
                    <a:pt x="54161" y="42330"/>
                  </a:lnTo>
                  <a:lnTo>
                    <a:pt x="57118" y="24585"/>
                  </a:lnTo>
                  <a:cubicBezTo>
                    <a:pt x="57118" y="21627"/>
                    <a:pt x="55640" y="18670"/>
                    <a:pt x="52682" y="17191"/>
                  </a:cubicBezTo>
                  <a:cubicBezTo>
                    <a:pt x="49724" y="17191"/>
                    <a:pt x="46767" y="18670"/>
                    <a:pt x="45288" y="21627"/>
                  </a:cubicBezTo>
                  <a:lnTo>
                    <a:pt x="42330" y="39373"/>
                  </a:lnTo>
                  <a:lnTo>
                    <a:pt x="24585" y="37894"/>
                  </a:lnTo>
                  <a:cubicBezTo>
                    <a:pt x="21627" y="37894"/>
                    <a:pt x="18670" y="39373"/>
                    <a:pt x="17191" y="42330"/>
                  </a:cubicBezTo>
                  <a:cubicBezTo>
                    <a:pt x="17191" y="45288"/>
                    <a:pt x="18670" y="48246"/>
                    <a:pt x="21627" y="49724"/>
                  </a:cubicBezTo>
                  <a:lnTo>
                    <a:pt x="39373" y="52682"/>
                  </a:lnTo>
                  <a:lnTo>
                    <a:pt x="36415" y="70428"/>
                  </a:lnTo>
                  <a:cubicBezTo>
                    <a:pt x="36415" y="73385"/>
                    <a:pt x="37894" y="76343"/>
                    <a:pt x="40852" y="77822"/>
                  </a:cubicBezTo>
                  <a:cubicBezTo>
                    <a:pt x="43809" y="77822"/>
                    <a:pt x="46767" y="76343"/>
                    <a:pt x="48246" y="73385"/>
                  </a:cubicBezTo>
                  <a:lnTo>
                    <a:pt x="52682" y="54161"/>
                  </a:lnTo>
                  <a:close/>
                </a:path>
              </a:pathLst>
            </a:custGeom>
            <a:solidFill>
              <a:schemeClr val="accent5"/>
            </a:solidFill>
            <a:ln w="147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sp>
          <p:nvSpPr>
            <p:cNvPr id="25" name="Freeform: Shape 189">
              <a:extLst>
                <a:ext uri="{FF2B5EF4-FFF2-40B4-BE49-F238E27FC236}">
                  <a16:creationId xmlns:a16="http://schemas.microsoft.com/office/drawing/2014/main" id="{BB1BDDED-5B2F-4FE0-9B3F-1C1EE8F5F969}"/>
                </a:ext>
              </a:extLst>
            </p:cNvPr>
            <p:cNvSpPr/>
            <p:nvPr/>
          </p:nvSpPr>
          <p:spPr>
            <a:xfrm>
              <a:off x="5439830" y="681154"/>
              <a:ext cx="1789339" cy="1467258"/>
            </a:xfrm>
            <a:custGeom>
              <a:avLst/>
              <a:gdLst>
                <a:gd name="connsiteX0" fmla="*/ 1397182 w 1478793"/>
                <a:gd name="connsiteY0" fmla="*/ 611943 h 1212610"/>
                <a:gd name="connsiteX1" fmla="*/ 1472601 w 1478793"/>
                <a:gd name="connsiteY1" fmla="*/ 456670 h 1212610"/>
                <a:gd name="connsiteX2" fmla="*/ 1477037 w 1478793"/>
                <a:gd name="connsiteY2" fmla="*/ 440403 h 1212610"/>
                <a:gd name="connsiteX3" fmla="*/ 1474079 w 1478793"/>
                <a:gd name="connsiteY3" fmla="*/ 427094 h 1212610"/>
                <a:gd name="connsiteX4" fmla="*/ 1466685 w 1478793"/>
                <a:gd name="connsiteY4" fmla="*/ 415263 h 1212610"/>
                <a:gd name="connsiteX5" fmla="*/ 1456334 w 1478793"/>
                <a:gd name="connsiteY5" fmla="*/ 407870 h 1212610"/>
                <a:gd name="connsiteX6" fmla="*/ 1444504 w 1478793"/>
                <a:gd name="connsiteY6" fmla="*/ 404912 h 1212610"/>
                <a:gd name="connsiteX7" fmla="*/ 1240430 w 1478793"/>
                <a:gd name="connsiteY7" fmla="*/ 404912 h 1212610"/>
                <a:gd name="connsiteX8" fmla="*/ 910659 w 1478793"/>
                <a:gd name="connsiteY8" fmla="*/ 82535 h 1212610"/>
                <a:gd name="connsiteX9" fmla="*/ 873689 w 1478793"/>
                <a:gd name="connsiteY9" fmla="*/ 50002 h 1212610"/>
                <a:gd name="connsiteX10" fmla="*/ 832283 w 1478793"/>
                <a:gd name="connsiteY10" fmla="*/ 26341 h 1212610"/>
                <a:gd name="connsiteX11" fmla="*/ 787919 w 1478793"/>
                <a:gd name="connsiteY11" fmla="*/ 13032 h 1212610"/>
                <a:gd name="connsiteX12" fmla="*/ 743556 w 1478793"/>
                <a:gd name="connsiteY12" fmla="*/ 8595 h 1212610"/>
                <a:gd name="connsiteX13" fmla="*/ 654828 w 1478793"/>
                <a:gd name="connsiteY13" fmla="*/ 26341 h 1212610"/>
                <a:gd name="connsiteX14" fmla="*/ 576452 w 1478793"/>
                <a:gd name="connsiteY14" fmla="*/ 82535 h 1212610"/>
                <a:gd name="connsiteX15" fmla="*/ 246681 w 1478793"/>
                <a:gd name="connsiteY15" fmla="*/ 404912 h 1212610"/>
                <a:gd name="connsiteX16" fmla="*/ 42608 w 1478793"/>
                <a:gd name="connsiteY16" fmla="*/ 404912 h 1212610"/>
                <a:gd name="connsiteX17" fmla="*/ 30777 w 1478793"/>
                <a:gd name="connsiteY17" fmla="*/ 407870 h 1212610"/>
                <a:gd name="connsiteX18" fmla="*/ 20426 w 1478793"/>
                <a:gd name="connsiteY18" fmla="*/ 415263 h 1212610"/>
                <a:gd name="connsiteX19" fmla="*/ 13032 w 1478793"/>
                <a:gd name="connsiteY19" fmla="*/ 427094 h 1212610"/>
                <a:gd name="connsiteX20" fmla="*/ 10074 w 1478793"/>
                <a:gd name="connsiteY20" fmla="*/ 440403 h 1212610"/>
                <a:gd name="connsiteX21" fmla="*/ 14511 w 1478793"/>
                <a:gd name="connsiteY21" fmla="*/ 456670 h 1212610"/>
                <a:gd name="connsiteX22" fmla="*/ 91408 w 1478793"/>
                <a:gd name="connsiteY22" fmla="*/ 611943 h 1212610"/>
                <a:gd name="connsiteX23" fmla="*/ 13032 w 1478793"/>
                <a:gd name="connsiteY23" fmla="*/ 767216 h 1212610"/>
                <a:gd name="connsiteX24" fmla="*/ 8595 w 1478793"/>
                <a:gd name="connsiteY24" fmla="*/ 783483 h 1212610"/>
                <a:gd name="connsiteX25" fmla="*/ 11553 w 1478793"/>
                <a:gd name="connsiteY25" fmla="*/ 798271 h 1212610"/>
                <a:gd name="connsiteX26" fmla="*/ 18947 w 1478793"/>
                <a:gd name="connsiteY26" fmla="*/ 808622 h 1212610"/>
                <a:gd name="connsiteX27" fmla="*/ 29299 w 1478793"/>
                <a:gd name="connsiteY27" fmla="*/ 816016 h 1212610"/>
                <a:gd name="connsiteX28" fmla="*/ 41129 w 1478793"/>
                <a:gd name="connsiteY28" fmla="*/ 818974 h 1212610"/>
                <a:gd name="connsiteX29" fmla="*/ 245202 w 1478793"/>
                <a:gd name="connsiteY29" fmla="*/ 818974 h 1212610"/>
                <a:gd name="connsiteX30" fmla="*/ 574973 w 1478793"/>
                <a:gd name="connsiteY30" fmla="*/ 1142830 h 1212610"/>
                <a:gd name="connsiteX31" fmla="*/ 653349 w 1478793"/>
                <a:gd name="connsiteY31" fmla="*/ 1199024 h 1212610"/>
                <a:gd name="connsiteX32" fmla="*/ 742077 w 1478793"/>
                <a:gd name="connsiteY32" fmla="*/ 1218248 h 1212610"/>
                <a:gd name="connsiteX33" fmla="*/ 786441 w 1478793"/>
                <a:gd name="connsiteY33" fmla="*/ 1213812 h 1212610"/>
                <a:gd name="connsiteX34" fmla="*/ 830804 w 1478793"/>
                <a:gd name="connsiteY34" fmla="*/ 1200502 h 1212610"/>
                <a:gd name="connsiteX35" fmla="*/ 872211 w 1478793"/>
                <a:gd name="connsiteY35" fmla="*/ 1176842 h 1212610"/>
                <a:gd name="connsiteX36" fmla="*/ 909180 w 1478793"/>
                <a:gd name="connsiteY36" fmla="*/ 1144308 h 1212610"/>
                <a:gd name="connsiteX37" fmla="*/ 1238951 w 1478793"/>
                <a:gd name="connsiteY37" fmla="*/ 820453 h 1212610"/>
                <a:gd name="connsiteX38" fmla="*/ 1443025 w 1478793"/>
                <a:gd name="connsiteY38" fmla="*/ 820453 h 1212610"/>
                <a:gd name="connsiteX39" fmla="*/ 1454855 w 1478793"/>
                <a:gd name="connsiteY39" fmla="*/ 817495 h 1212610"/>
                <a:gd name="connsiteX40" fmla="*/ 1465207 w 1478793"/>
                <a:gd name="connsiteY40" fmla="*/ 810101 h 1212610"/>
                <a:gd name="connsiteX41" fmla="*/ 1472601 w 1478793"/>
                <a:gd name="connsiteY41" fmla="*/ 799750 h 1212610"/>
                <a:gd name="connsiteX42" fmla="*/ 1475558 w 1478793"/>
                <a:gd name="connsiteY42" fmla="*/ 784962 h 1212610"/>
                <a:gd name="connsiteX43" fmla="*/ 1471122 w 1478793"/>
                <a:gd name="connsiteY43" fmla="*/ 768695 h 1212610"/>
                <a:gd name="connsiteX44" fmla="*/ 1397182 w 1478793"/>
                <a:gd name="connsiteY44" fmla="*/ 611943 h 121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478793" h="1212610">
                  <a:moveTo>
                    <a:pt x="1397182" y="611943"/>
                  </a:moveTo>
                  <a:lnTo>
                    <a:pt x="1472601" y="456670"/>
                  </a:lnTo>
                  <a:cubicBezTo>
                    <a:pt x="1475558" y="452233"/>
                    <a:pt x="1477037" y="446318"/>
                    <a:pt x="1477037" y="440403"/>
                  </a:cubicBezTo>
                  <a:cubicBezTo>
                    <a:pt x="1477037" y="435967"/>
                    <a:pt x="1475558" y="431530"/>
                    <a:pt x="1474079" y="427094"/>
                  </a:cubicBezTo>
                  <a:cubicBezTo>
                    <a:pt x="1472601" y="422657"/>
                    <a:pt x="1469643" y="419700"/>
                    <a:pt x="1466685" y="415263"/>
                  </a:cubicBezTo>
                  <a:cubicBezTo>
                    <a:pt x="1463728" y="412306"/>
                    <a:pt x="1460770" y="409348"/>
                    <a:pt x="1456334" y="407870"/>
                  </a:cubicBezTo>
                  <a:cubicBezTo>
                    <a:pt x="1451898" y="406391"/>
                    <a:pt x="1448940" y="404912"/>
                    <a:pt x="1444504" y="404912"/>
                  </a:cubicBezTo>
                  <a:lnTo>
                    <a:pt x="1240430" y="404912"/>
                  </a:lnTo>
                  <a:lnTo>
                    <a:pt x="910659" y="82535"/>
                  </a:lnTo>
                  <a:cubicBezTo>
                    <a:pt x="898829" y="70705"/>
                    <a:pt x="886999" y="58874"/>
                    <a:pt x="873689" y="50002"/>
                  </a:cubicBezTo>
                  <a:cubicBezTo>
                    <a:pt x="860380" y="41129"/>
                    <a:pt x="847071" y="33735"/>
                    <a:pt x="832283" y="26341"/>
                  </a:cubicBezTo>
                  <a:cubicBezTo>
                    <a:pt x="817495" y="20426"/>
                    <a:pt x="802707" y="15989"/>
                    <a:pt x="787919" y="13032"/>
                  </a:cubicBezTo>
                  <a:cubicBezTo>
                    <a:pt x="773132" y="10074"/>
                    <a:pt x="758344" y="8595"/>
                    <a:pt x="743556" y="8595"/>
                  </a:cubicBezTo>
                  <a:cubicBezTo>
                    <a:pt x="712501" y="8595"/>
                    <a:pt x="682925" y="14511"/>
                    <a:pt x="654828" y="26341"/>
                  </a:cubicBezTo>
                  <a:cubicBezTo>
                    <a:pt x="625252" y="38171"/>
                    <a:pt x="600113" y="57396"/>
                    <a:pt x="576452" y="82535"/>
                  </a:cubicBezTo>
                  <a:lnTo>
                    <a:pt x="246681" y="404912"/>
                  </a:lnTo>
                  <a:lnTo>
                    <a:pt x="42608" y="404912"/>
                  </a:lnTo>
                  <a:cubicBezTo>
                    <a:pt x="38171" y="404912"/>
                    <a:pt x="33735" y="406391"/>
                    <a:pt x="30777" y="407870"/>
                  </a:cubicBezTo>
                  <a:cubicBezTo>
                    <a:pt x="26341" y="409348"/>
                    <a:pt x="23383" y="412306"/>
                    <a:pt x="20426" y="415263"/>
                  </a:cubicBezTo>
                  <a:cubicBezTo>
                    <a:pt x="17468" y="418221"/>
                    <a:pt x="14511" y="422657"/>
                    <a:pt x="13032" y="427094"/>
                  </a:cubicBezTo>
                  <a:cubicBezTo>
                    <a:pt x="11553" y="431530"/>
                    <a:pt x="10074" y="435967"/>
                    <a:pt x="10074" y="440403"/>
                  </a:cubicBezTo>
                  <a:cubicBezTo>
                    <a:pt x="10074" y="446318"/>
                    <a:pt x="11553" y="452233"/>
                    <a:pt x="14511" y="456670"/>
                  </a:cubicBezTo>
                  <a:lnTo>
                    <a:pt x="91408" y="611943"/>
                  </a:lnTo>
                  <a:lnTo>
                    <a:pt x="13032" y="767216"/>
                  </a:lnTo>
                  <a:cubicBezTo>
                    <a:pt x="10074" y="771653"/>
                    <a:pt x="8595" y="777568"/>
                    <a:pt x="8595" y="783483"/>
                  </a:cubicBezTo>
                  <a:cubicBezTo>
                    <a:pt x="8595" y="787919"/>
                    <a:pt x="10074" y="793834"/>
                    <a:pt x="11553" y="798271"/>
                  </a:cubicBezTo>
                  <a:cubicBezTo>
                    <a:pt x="13032" y="802707"/>
                    <a:pt x="15989" y="805665"/>
                    <a:pt x="18947" y="808622"/>
                  </a:cubicBezTo>
                  <a:cubicBezTo>
                    <a:pt x="21905" y="811580"/>
                    <a:pt x="24862" y="814538"/>
                    <a:pt x="29299" y="816016"/>
                  </a:cubicBezTo>
                  <a:cubicBezTo>
                    <a:pt x="33735" y="817495"/>
                    <a:pt x="36693" y="818974"/>
                    <a:pt x="41129" y="818974"/>
                  </a:cubicBezTo>
                  <a:lnTo>
                    <a:pt x="245202" y="818974"/>
                  </a:lnTo>
                  <a:lnTo>
                    <a:pt x="574973" y="1142830"/>
                  </a:lnTo>
                  <a:cubicBezTo>
                    <a:pt x="598634" y="1167969"/>
                    <a:pt x="623773" y="1187193"/>
                    <a:pt x="653349" y="1199024"/>
                  </a:cubicBezTo>
                  <a:cubicBezTo>
                    <a:pt x="682925" y="1210854"/>
                    <a:pt x="712501" y="1218248"/>
                    <a:pt x="742077" y="1218248"/>
                  </a:cubicBezTo>
                  <a:cubicBezTo>
                    <a:pt x="756865" y="1218248"/>
                    <a:pt x="771653" y="1216769"/>
                    <a:pt x="786441" y="1213812"/>
                  </a:cubicBezTo>
                  <a:cubicBezTo>
                    <a:pt x="801229" y="1210854"/>
                    <a:pt x="816016" y="1206418"/>
                    <a:pt x="830804" y="1200502"/>
                  </a:cubicBezTo>
                  <a:cubicBezTo>
                    <a:pt x="845592" y="1194587"/>
                    <a:pt x="858902" y="1187193"/>
                    <a:pt x="872211" y="1176842"/>
                  </a:cubicBezTo>
                  <a:cubicBezTo>
                    <a:pt x="885520" y="1167969"/>
                    <a:pt x="897350" y="1156139"/>
                    <a:pt x="909180" y="1144308"/>
                  </a:cubicBezTo>
                  <a:lnTo>
                    <a:pt x="1238951" y="820453"/>
                  </a:lnTo>
                  <a:lnTo>
                    <a:pt x="1443025" y="820453"/>
                  </a:lnTo>
                  <a:cubicBezTo>
                    <a:pt x="1447461" y="820453"/>
                    <a:pt x="1451898" y="818974"/>
                    <a:pt x="1454855" y="817495"/>
                  </a:cubicBezTo>
                  <a:cubicBezTo>
                    <a:pt x="1459292" y="816016"/>
                    <a:pt x="1462249" y="813059"/>
                    <a:pt x="1465207" y="810101"/>
                  </a:cubicBezTo>
                  <a:cubicBezTo>
                    <a:pt x="1468164" y="807144"/>
                    <a:pt x="1471122" y="802707"/>
                    <a:pt x="1472601" y="799750"/>
                  </a:cubicBezTo>
                  <a:cubicBezTo>
                    <a:pt x="1474079" y="796792"/>
                    <a:pt x="1475558" y="790877"/>
                    <a:pt x="1475558" y="784962"/>
                  </a:cubicBezTo>
                  <a:cubicBezTo>
                    <a:pt x="1475558" y="779047"/>
                    <a:pt x="1474079" y="774610"/>
                    <a:pt x="1471122" y="768695"/>
                  </a:cubicBezTo>
                  <a:lnTo>
                    <a:pt x="1397182" y="611943"/>
                  </a:ln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2400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06DC284-D574-4B58-97C1-4EAB238D2897}"/>
                </a:ext>
              </a:extLst>
            </p:cNvPr>
            <p:cNvGrpSpPr/>
            <p:nvPr/>
          </p:nvGrpSpPr>
          <p:grpSpPr>
            <a:xfrm>
              <a:off x="5640835" y="1300386"/>
              <a:ext cx="1392651" cy="432677"/>
              <a:chOff x="5688118" y="650074"/>
              <a:chExt cx="1392651" cy="43267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B66773-1E70-4159-8710-7FC0A6CDB07B}"/>
                  </a:ext>
                </a:extLst>
              </p:cNvPr>
              <p:cNvSpPr txBox="1"/>
              <p:nvPr/>
            </p:nvSpPr>
            <p:spPr>
              <a:xfrm>
                <a:off x="5688496" y="650338"/>
                <a:ext cx="1392273" cy="432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>
                    <a:ln w="28575"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+mj-lt"/>
                  </a:rPr>
                  <a:t>Launch</a:t>
                </a:r>
                <a:endParaRPr lang="en-US" sz="2800" b="1" dirty="0">
                  <a:ln w="285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10FCC1-A696-41FE-B439-DA046C521321}"/>
                  </a:ext>
                </a:extLst>
              </p:cNvPr>
              <p:cNvSpPr txBox="1"/>
              <p:nvPr/>
            </p:nvSpPr>
            <p:spPr>
              <a:xfrm>
                <a:off x="5688118" y="650074"/>
                <a:ext cx="1392273" cy="432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5"/>
                    </a:solidFill>
                    <a:latin typeface="+mj-lt"/>
                  </a:rPr>
                  <a:t>Launch</a:t>
                </a: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41C343-4094-4991-874E-03046ADDD7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 rot="1005845">
            <a:off x="5295440" y="6193232"/>
            <a:ext cx="1162050" cy="1162050"/>
            <a:chOff x="1101743" y="2856619"/>
            <a:chExt cx="1162050" cy="1162050"/>
          </a:xfrm>
        </p:grpSpPr>
        <p:sp>
          <p:nvSpPr>
            <p:cNvPr id="30" name="Freeform: Shape 153">
              <a:extLst>
                <a:ext uri="{FF2B5EF4-FFF2-40B4-BE49-F238E27FC236}">
                  <a16:creationId xmlns:a16="http://schemas.microsoft.com/office/drawing/2014/main" id="{70A42CF3-3F63-4D13-9447-4B710B20A146}"/>
                </a:ext>
              </a:extLst>
            </p:cNvPr>
            <p:cNvSpPr/>
            <p:nvPr/>
          </p:nvSpPr>
          <p:spPr>
            <a:xfrm>
              <a:off x="1101743" y="2856619"/>
              <a:ext cx="1162050" cy="1162050"/>
            </a:xfrm>
            <a:custGeom>
              <a:avLst/>
              <a:gdLst>
                <a:gd name="connsiteX0" fmla="*/ 1145381 w 1162050"/>
                <a:gd name="connsiteY0" fmla="*/ 583406 h 1162050"/>
                <a:gd name="connsiteX1" fmla="*/ 583406 w 1162050"/>
                <a:gd name="connsiteY1" fmla="*/ 1145381 h 1162050"/>
                <a:gd name="connsiteX2" fmla="*/ 21431 w 1162050"/>
                <a:gd name="connsiteY2" fmla="*/ 583406 h 1162050"/>
                <a:gd name="connsiteX3" fmla="*/ 583406 w 1162050"/>
                <a:gd name="connsiteY3" fmla="*/ 21431 h 1162050"/>
                <a:gd name="connsiteX4" fmla="*/ 1145381 w 1162050"/>
                <a:gd name="connsiteY4" fmla="*/ 583406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050" h="1162050">
                  <a:moveTo>
                    <a:pt x="1145381" y="583406"/>
                  </a:moveTo>
                  <a:cubicBezTo>
                    <a:pt x="1145381" y="893777"/>
                    <a:pt x="893777" y="1145381"/>
                    <a:pt x="583406" y="1145381"/>
                  </a:cubicBezTo>
                  <a:cubicBezTo>
                    <a:pt x="273036" y="1145381"/>
                    <a:pt x="21431" y="893777"/>
                    <a:pt x="21431" y="583406"/>
                  </a:cubicBezTo>
                  <a:cubicBezTo>
                    <a:pt x="21431" y="273036"/>
                    <a:pt x="273036" y="21431"/>
                    <a:pt x="583406" y="21431"/>
                  </a:cubicBezTo>
                  <a:cubicBezTo>
                    <a:pt x="893777" y="21431"/>
                    <a:pt x="1145381" y="273036"/>
                    <a:pt x="1145381" y="583406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154">
              <a:extLst>
                <a:ext uri="{FF2B5EF4-FFF2-40B4-BE49-F238E27FC236}">
                  <a16:creationId xmlns:a16="http://schemas.microsoft.com/office/drawing/2014/main" id="{88B26031-C132-4795-8F7D-6240D264171F}"/>
                </a:ext>
              </a:extLst>
            </p:cNvPr>
            <p:cNvSpPr/>
            <p:nvPr/>
          </p:nvSpPr>
          <p:spPr>
            <a:xfrm>
              <a:off x="1459883" y="3035689"/>
              <a:ext cx="85725" cy="85725"/>
            </a:xfrm>
            <a:custGeom>
              <a:avLst/>
              <a:gdLst>
                <a:gd name="connsiteX0" fmla="*/ 7144 w 85725"/>
                <a:gd name="connsiteY0" fmla="*/ 7144 h 85725"/>
                <a:gd name="connsiteX1" fmla="*/ 78581 w 85725"/>
                <a:gd name="connsiteY1" fmla="*/ 7144 h 85725"/>
                <a:gd name="connsiteX2" fmla="*/ 78581 w 85725"/>
                <a:gd name="connsiteY2" fmla="*/ 78581 h 85725"/>
                <a:gd name="connsiteX3" fmla="*/ 7144 w 85725"/>
                <a:gd name="connsiteY3" fmla="*/ 78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85725">
                  <a:moveTo>
                    <a:pt x="7144" y="7144"/>
                  </a:moveTo>
                  <a:lnTo>
                    <a:pt x="78581" y="7144"/>
                  </a:lnTo>
                  <a:lnTo>
                    <a:pt x="78581" y="78581"/>
                  </a:lnTo>
                  <a:lnTo>
                    <a:pt x="7144" y="7858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155">
              <a:extLst>
                <a:ext uri="{FF2B5EF4-FFF2-40B4-BE49-F238E27FC236}">
                  <a16:creationId xmlns:a16="http://schemas.microsoft.com/office/drawing/2014/main" id="{343EA030-9E76-4A91-811A-21C0DD9E1BCD}"/>
                </a:ext>
              </a:extLst>
            </p:cNvPr>
            <p:cNvSpPr/>
            <p:nvPr/>
          </p:nvSpPr>
          <p:spPr>
            <a:xfrm>
              <a:off x="1446548" y="3021402"/>
              <a:ext cx="114300" cy="114300"/>
            </a:xfrm>
            <a:custGeom>
              <a:avLst/>
              <a:gdLst>
                <a:gd name="connsiteX0" fmla="*/ 78581 w 114300"/>
                <a:gd name="connsiteY0" fmla="*/ 35719 h 114300"/>
                <a:gd name="connsiteX1" fmla="*/ 78581 w 114300"/>
                <a:gd name="connsiteY1" fmla="*/ 78581 h 114300"/>
                <a:gd name="connsiteX2" fmla="*/ 35719 w 114300"/>
                <a:gd name="connsiteY2" fmla="*/ 78581 h 114300"/>
                <a:gd name="connsiteX3" fmla="*/ 35719 w 114300"/>
                <a:gd name="connsiteY3" fmla="*/ 35719 h 114300"/>
                <a:gd name="connsiteX4" fmla="*/ 78581 w 114300"/>
                <a:gd name="connsiteY4" fmla="*/ 35719 h 114300"/>
                <a:gd name="connsiteX5" fmla="*/ 107156 w 114300"/>
                <a:gd name="connsiteY5" fmla="*/ 7144 h 114300"/>
                <a:gd name="connsiteX6" fmla="*/ 78581 w 114300"/>
                <a:gd name="connsiteY6" fmla="*/ 7144 h 114300"/>
                <a:gd name="connsiteX7" fmla="*/ 35719 w 114300"/>
                <a:gd name="connsiteY7" fmla="*/ 7144 h 114300"/>
                <a:gd name="connsiteX8" fmla="*/ 7144 w 114300"/>
                <a:gd name="connsiteY8" fmla="*/ 7144 h 114300"/>
                <a:gd name="connsiteX9" fmla="*/ 7144 w 114300"/>
                <a:gd name="connsiteY9" fmla="*/ 35719 h 114300"/>
                <a:gd name="connsiteX10" fmla="*/ 7144 w 114300"/>
                <a:gd name="connsiteY10" fmla="*/ 78581 h 114300"/>
                <a:gd name="connsiteX11" fmla="*/ 7144 w 114300"/>
                <a:gd name="connsiteY11" fmla="*/ 107156 h 114300"/>
                <a:gd name="connsiteX12" fmla="*/ 35719 w 114300"/>
                <a:gd name="connsiteY12" fmla="*/ 107156 h 114300"/>
                <a:gd name="connsiteX13" fmla="*/ 78581 w 114300"/>
                <a:gd name="connsiteY13" fmla="*/ 107156 h 114300"/>
                <a:gd name="connsiteX14" fmla="*/ 107156 w 114300"/>
                <a:gd name="connsiteY14" fmla="*/ 107156 h 114300"/>
                <a:gd name="connsiteX15" fmla="*/ 107156 w 114300"/>
                <a:gd name="connsiteY15" fmla="*/ 78581 h 114300"/>
                <a:gd name="connsiteX16" fmla="*/ 107156 w 114300"/>
                <a:gd name="connsiteY16" fmla="*/ 35719 h 114300"/>
                <a:gd name="connsiteX17" fmla="*/ 107156 w 114300"/>
                <a:gd name="connsiteY17" fmla="*/ 7144 h 114300"/>
                <a:gd name="connsiteX18" fmla="*/ 107156 w 114300"/>
                <a:gd name="connsiteY18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00" h="114300">
                  <a:moveTo>
                    <a:pt x="78581" y="35719"/>
                  </a:moveTo>
                  <a:lnTo>
                    <a:pt x="78581" y="78581"/>
                  </a:lnTo>
                  <a:lnTo>
                    <a:pt x="35719" y="78581"/>
                  </a:lnTo>
                  <a:lnTo>
                    <a:pt x="35719" y="35719"/>
                  </a:lnTo>
                  <a:lnTo>
                    <a:pt x="78581" y="35719"/>
                  </a:lnTo>
                  <a:moveTo>
                    <a:pt x="107156" y="7144"/>
                  </a:moveTo>
                  <a:lnTo>
                    <a:pt x="78581" y="7144"/>
                  </a:lnTo>
                  <a:lnTo>
                    <a:pt x="35719" y="7144"/>
                  </a:lnTo>
                  <a:lnTo>
                    <a:pt x="7144" y="7144"/>
                  </a:lnTo>
                  <a:lnTo>
                    <a:pt x="7144" y="35719"/>
                  </a:lnTo>
                  <a:lnTo>
                    <a:pt x="7144" y="78581"/>
                  </a:lnTo>
                  <a:lnTo>
                    <a:pt x="7144" y="107156"/>
                  </a:lnTo>
                  <a:lnTo>
                    <a:pt x="35719" y="107156"/>
                  </a:lnTo>
                  <a:lnTo>
                    <a:pt x="78581" y="107156"/>
                  </a:lnTo>
                  <a:lnTo>
                    <a:pt x="107156" y="107156"/>
                  </a:lnTo>
                  <a:lnTo>
                    <a:pt x="107156" y="78581"/>
                  </a:lnTo>
                  <a:lnTo>
                    <a:pt x="107156" y="35719"/>
                  </a:lnTo>
                  <a:lnTo>
                    <a:pt x="107156" y="7144"/>
                  </a:lnTo>
                  <a:lnTo>
                    <a:pt x="107156" y="714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156">
              <a:extLst>
                <a:ext uri="{FF2B5EF4-FFF2-40B4-BE49-F238E27FC236}">
                  <a16:creationId xmlns:a16="http://schemas.microsoft.com/office/drawing/2014/main" id="{99EA3AA1-B2AB-411A-8ED2-76FE567FCAE3}"/>
                </a:ext>
              </a:extLst>
            </p:cNvPr>
            <p:cNvSpPr/>
            <p:nvPr/>
          </p:nvSpPr>
          <p:spPr>
            <a:xfrm>
              <a:off x="1751348" y="3254764"/>
              <a:ext cx="85725" cy="85725"/>
            </a:xfrm>
            <a:custGeom>
              <a:avLst/>
              <a:gdLst>
                <a:gd name="connsiteX0" fmla="*/ 7144 w 85725"/>
                <a:gd name="connsiteY0" fmla="*/ 7144 h 85725"/>
                <a:gd name="connsiteX1" fmla="*/ 78581 w 85725"/>
                <a:gd name="connsiteY1" fmla="*/ 7144 h 85725"/>
                <a:gd name="connsiteX2" fmla="*/ 78581 w 85725"/>
                <a:gd name="connsiteY2" fmla="*/ 78581 h 85725"/>
                <a:gd name="connsiteX3" fmla="*/ 7144 w 85725"/>
                <a:gd name="connsiteY3" fmla="*/ 78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85725">
                  <a:moveTo>
                    <a:pt x="7144" y="7144"/>
                  </a:moveTo>
                  <a:lnTo>
                    <a:pt x="78581" y="7144"/>
                  </a:lnTo>
                  <a:lnTo>
                    <a:pt x="78581" y="78581"/>
                  </a:lnTo>
                  <a:lnTo>
                    <a:pt x="7144" y="7858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157">
              <a:extLst>
                <a:ext uri="{FF2B5EF4-FFF2-40B4-BE49-F238E27FC236}">
                  <a16:creationId xmlns:a16="http://schemas.microsoft.com/office/drawing/2014/main" id="{AF5269CE-3E55-41B7-8317-A21A9DE6FD84}"/>
                </a:ext>
              </a:extLst>
            </p:cNvPr>
            <p:cNvSpPr/>
            <p:nvPr/>
          </p:nvSpPr>
          <p:spPr>
            <a:xfrm>
              <a:off x="1738013" y="3240477"/>
              <a:ext cx="114300" cy="114300"/>
            </a:xfrm>
            <a:custGeom>
              <a:avLst/>
              <a:gdLst>
                <a:gd name="connsiteX0" fmla="*/ 78581 w 114300"/>
                <a:gd name="connsiteY0" fmla="*/ 35719 h 114300"/>
                <a:gd name="connsiteX1" fmla="*/ 78581 w 114300"/>
                <a:gd name="connsiteY1" fmla="*/ 78581 h 114300"/>
                <a:gd name="connsiteX2" fmla="*/ 35719 w 114300"/>
                <a:gd name="connsiteY2" fmla="*/ 78581 h 114300"/>
                <a:gd name="connsiteX3" fmla="*/ 35719 w 114300"/>
                <a:gd name="connsiteY3" fmla="*/ 35719 h 114300"/>
                <a:gd name="connsiteX4" fmla="*/ 78581 w 114300"/>
                <a:gd name="connsiteY4" fmla="*/ 35719 h 114300"/>
                <a:gd name="connsiteX5" fmla="*/ 107156 w 114300"/>
                <a:gd name="connsiteY5" fmla="*/ 7144 h 114300"/>
                <a:gd name="connsiteX6" fmla="*/ 78581 w 114300"/>
                <a:gd name="connsiteY6" fmla="*/ 7144 h 114300"/>
                <a:gd name="connsiteX7" fmla="*/ 35719 w 114300"/>
                <a:gd name="connsiteY7" fmla="*/ 7144 h 114300"/>
                <a:gd name="connsiteX8" fmla="*/ 7144 w 114300"/>
                <a:gd name="connsiteY8" fmla="*/ 7144 h 114300"/>
                <a:gd name="connsiteX9" fmla="*/ 7144 w 114300"/>
                <a:gd name="connsiteY9" fmla="*/ 35719 h 114300"/>
                <a:gd name="connsiteX10" fmla="*/ 7144 w 114300"/>
                <a:gd name="connsiteY10" fmla="*/ 78581 h 114300"/>
                <a:gd name="connsiteX11" fmla="*/ 7144 w 114300"/>
                <a:gd name="connsiteY11" fmla="*/ 107156 h 114300"/>
                <a:gd name="connsiteX12" fmla="*/ 35719 w 114300"/>
                <a:gd name="connsiteY12" fmla="*/ 107156 h 114300"/>
                <a:gd name="connsiteX13" fmla="*/ 78581 w 114300"/>
                <a:gd name="connsiteY13" fmla="*/ 107156 h 114300"/>
                <a:gd name="connsiteX14" fmla="*/ 107156 w 114300"/>
                <a:gd name="connsiteY14" fmla="*/ 107156 h 114300"/>
                <a:gd name="connsiteX15" fmla="*/ 107156 w 114300"/>
                <a:gd name="connsiteY15" fmla="*/ 78581 h 114300"/>
                <a:gd name="connsiteX16" fmla="*/ 107156 w 114300"/>
                <a:gd name="connsiteY16" fmla="*/ 35719 h 114300"/>
                <a:gd name="connsiteX17" fmla="*/ 107156 w 114300"/>
                <a:gd name="connsiteY17" fmla="*/ 7144 h 114300"/>
                <a:gd name="connsiteX18" fmla="*/ 107156 w 114300"/>
                <a:gd name="connsiteY18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00" h="114300">
                  <a:moveTo>
                    <a:pt x="78581" y="35719"/>
                  </a:moveTo>
                  <a:lnTo>
                    <a:pt x="78581" y="78581"/>
                  </a:lnTo>
                  <a:lnTo>
                    <a:pt x="35719" y="78581"/>
                  </a:lnTo>
                  <a:lnTo>
                    <a:pt x="35719" y="35719"/>
                  </a:lnTo>
                  <a:lnTo>
                    <a:pt x="78581" y="35719"/>
                  </a:lnTo>
                  <a:moveTo>
                    <a:pt x="107156" y="7144"/>
                  </a:moveTo>
                  <a:lnTo>
                    <a:pt x="78581" y="7144"/>
                  </a:lnTo>
                  <a:lnTo>
                    <a:pt x="35719" y="7144"/>
                  </a:lnTo>
                  <a:lnTo>
                    <a:pt x="7144" y="7144"/>
                  </a:lnTo>
                  <a:lnTo>
                    <a:pt x="7144" y="35719"/>
                  </a:lnTo>
                  <a:lnTo>
                    <a:pt x="7144" y="78581"/>
                  </a:lnTo>
                  <a:lnTo>
                    <a:pt x="7144" y="107156"/>
                  </a:lnTo>
                  <a:lnTo>
                    <a:pt x="35719" y="107156"/>
                  </a:lnTo>
                  <a:lnTo>
                    <a:pt x="78581" y="107156"/>
                  </a:lnTo>
                  <a:lnTo>
                    <a:pt x="107156" y="107156"/>
                  </a:lnTo>
                  <a:lnTo>
                    <a:pt x="107156" y="78581"/>
                  </a:lnTo>
                  <a:lnTo>
                    <a:pt x="107156" y="35719"/>
                  </a:lnTo>
                  <a:lnTo>
                    <a:pt x="107156" y="7144"/>
                  </a:lnTo>
                  <a:lnTo>
                    <a:pt x="107156" y="7144"/>
                  </a:lnTo>
                  <a:close/>
                </a:path>
              </a:pathLst>
            </a:custGeom>
            <a:solidFill>
              <a:srgbClr val="5AB4E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158">
              <a:extLst>
                <a:ext uri="{FF2B5EF4-FFF2-40B4-BE49-F238E27FC236}">
                  <a16:creationId xmlns:a16="http://schemas.microsoft.com/office/drawing/2014/main" id="{A51676F0-2813-40F3-86EE-C93324F2C7F4}"/>
                </a:ext>
              </a:extLst>
            </p:cNvPr>
            <p:cNvSpPr/>
            <p:nvPr/>
          </p:nvSpPr>
          <p:spPr>
            <a:xfrm>
              <a:off x="1533226" y="3254764"/>
              <a:ext cx="85725" cy="85725"/>
            </a:xfrm>
            <a:custGeom>
              <a:avLst/>
              <a:gdLst>
                <a:gd name="connsiteX0" fmla="*/ 7144 w 85725"/>
                <a:gd name="connsiteY0" fmla="*/ 7144 h 85725"/>
                <a:gd name="connsiteX1" fmla="*/ 78581 w 85725"/>
                <a:gd name="connsiteY1" fmla="*/ 7144 h 85725"/>
                <a:gd name="connsiteX2" fmla="*/ 78581 w 85725"/>
                <a:gd name="connsiteY2" fmla="*/ 78581 h 85725"/>
                <a:gd name="connsiteX3" fmla="*/ 7144 w 85725"/>
                <a:gd name="connsiteY3" fmla="*/ 78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85725">
                  <a:moveTo>
                    <a:pt x="7144" y="7144"/>
                  </a:moveTo>
                  <a:lnTo>
                    <a:pt x="78581" y="7144"/>
                  </a:lnTo>
                  <a:lnTo>
                    <a:pt x="78581" y="78581"/>
                  </a:lnTo>
                  <a:lnTo>
                    <a:pt x="7144" y="7858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159">
              <a:extLst>
                <a:ext uri="{FF2B5EF4-FFF2-40B4-BE49-F238E27FC236}">
                  <a16:creationId xmlns:a16="http://schemas.microsoft.com/office/drawing/2014/main" id="{DE5A8561-64C9-4C4D-A20A-69F956119D72}"/>
                </a:ext>
              </a:extLst>
            </p:cNvPr>
            <p:cNvSpPr/>
            <p:nvPr/>
          </p:nvSpPr>
          <p:spPr>
            <a:xfrm>
              <a:off x="1518938" y="3240477"/>
              <a:ext cx="114300" cy="114300"/>
            </a:xfrm>
            <a:custGeom>
              <a:avLst/>
              <a:gdLst>
                <a:gd name="connsiteX0" fmla="*/ 78581 w 114300"/>
                <a:gd name="connsiteY0" fmla="*/ 35719 h 114300"/>
                <a:gd name="connsiteX1" fmla="*/ 78581 w 114300"/>
                <a:gd name="connsiteY1" fmla="*/ 78581 h 114300"/>
                <a:gd name="connsiteX2" fmla="*/ 35719 w 114300"/>
                <a:gd name="connsiteY2" fmla="*/ 78581 h 114300"/>
                <a:gd name="connsiteX3" fmla="*/ 35719 w 114300"/>
                <a:gd name="connsiteY3" fmla="*/ 35719 h 114300"/>
                <a:gd name="connsiteX4" fmla="*/ 78581 w 114300"/>
                <a:gd name="connsiteY4" fmla="*/ 35719 h 114300"/>
                <a:gd name="connsiteX5" fmla="*/ 107156 w 114300"/>
                <a:gd name="connsiteY5" fmla="*/ 7144 h 114300"/>
                <a:gd name="connsiteX6" fmla="*/ 78581 w 114300"/>
                <a:gd name="connsiteY6" fmla="*/ 7144 h 114300"/>
                <a:gd name="connsiteX7" fmla="*/ 35719 w 114300"/>
                <a:gd name="connsiteY7" fmla="*/ 7144 h 114300"/>
                <a:gd name="connsiteX8" fmla="*/ 7144 w 114300"/>
                <a:gd name="connsiteY8" fmla="*/ 7144 h 114300"/>
                <a:gd name="connsiteX9" fmla="*/ 7144 w 114300"/>
                <a:gd name="connsiteY9" fmla="*/ 35719 h 114300"/>
                <a:gd name="connsiteX10" fmla="*/ 7144 w 114300"/>
                <a:gd name="connsiteY10" fmla="*/ 78581 h 114300"/>
                <a:gd name="connsiteX11" fmla="*/ 7144 w 114300"/>
                <a:gd name="connsiteY11" fmla="*/ 107156 h 114300"/>
                <a:gd name="connsiteX12" fmla="*/ 35719 w 114300"/>
                <a:gd name="connsiteY12" fmla="*/ 107156 h 114300"/>
                <a:gd name="connsiteX13" fmla="*/ 78581 w 114300"/>
                <a:gd name="connsiteY13" fmla="*/ 107156 h 114300"/>
                <a:gd name="connsiteX14" fmla="*/ 107156 w 114300"/>
                <a:gd name="connsiteY14" fmla="*/ 107156 h 114300"/>
                <a:gd name="connsiteX15" fmla="*/ 107156 w 114300"/>
                <a:gd name="connsiteY15" fmla="*/ 78581 h 114300"/>
                <a:gd name="connsiteX16" fmla="*/ 107156 w 114300"/>
                <a:gd name="connsiteY16" fmla="*/ 35719 h 114300"/>
                <a:gd name="connsiteX17" fmla="*/ 107156 w 114300"/>
                <a:gd name="connsiteY17" fmla="*/ 7144 h 114300"/>
                <a:gd name="connsiteX18" fmla="*/ 107156 w 114300"/>
                <a:gd name="connsiteY18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00" h="114300">
                  <a:moveTo>
                    <a:pt x="78581" y="35719"/>
                  </a:moveTo>
                  <a:lnTo>
                    <a:pt x="78581" y="78581"/>
                  </a:lnTo>
                  <a:lnTo>
                    <a:pt x="35719" y="78581"/>
                  </a:lnTo>
                  <a:lnTo>
                    <a:pt x="35719" y="35719"/>
                  </a:lnTo>
                  <a:lnTo>
                    <a:pt x="78581" y="35719"/>
                  </a:lnTo>
                  <a:moveTo>
                    <a:pt x="107156" y="7144"/>
                  </a:moveTo>
                  <a:lnTo>
                    <a:pt x="78581" y="7144"/>
                  </a:lnTo>
                  <a:lnTo>
                    <a:pt x="35719" y="7144"/>
                  </a:lnTo>
                  <a:lnTo>
                    <a:pt x="7144" y="7144"/>
                  </a:lnTo>
                  <a:lnTo>
                    <a:pt x="7144" y="35719"/>
                  </a:lnTo>
                  <a:lnTo>
                    <a:pt x="7144" y="78581"/>
                  </a:lnTo>
                  <a:lnTo>
                    <a:pt x="7144" y="107156"/>
                  </a:lnTo>
                  <a:lnTo>
                    <a:pt x="35719" y="107156"/>
                  </a:lnTo>
                  <a:lnTo>
                    <a:pt x="78581" y="107156"/>
                  </a:lnTo>
                  <a:lnTo>
                    <a:pt x="107156" y="107156"/>
                  </a:lnTo>
                  <a:lnTo>
                    <a:pt x="107156" y="78581"/>
                  </a:lnTo>
                  <a:lnTo>
                    <a:pt x="107156" y="35719"/>
                  </a:lnTo>
                  <a:lnTo>
                    <a:pt x="107156" y="7144"/>
                  </a:lnTo>
                  <a:lnTo>
                    <a:pt x="107156" y="7144"/>
                  </a:lnTo>
                  <a:close/>
                </a:path>
              </a:pathLst>
            </a:custGeom>
            <a:solidFill>
              <a:srgbClr val="5AB4E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160">
              <a:extLst>
                <a:ext uri="{FF2B5EF4-FFF2-40B4-BE49-F238E27FC236}">
                  <a16:creationId xmlns:a16="http://schemas.microsoft.com/office/drawing/2014/main" id="{FCD8AB51-582C-492B-9566-1EA6AF7D45A4}"/>
                </a:ext>
              </a:extLst>
            </p:cNvPr>
            <p:cNvSpPr/>
            <p:nvPr/>
          </p:nvSpPr>
          <p:spPr>
            <a:xfrm>
              <a:off x="1315103" y="3108079"/>
              <a:ext cx="733425" cy="447675"/>
            </a:xfrm>
            <a:custGeom>
              <a:avLst/>
              <a:gdLst>
                <a:gd name="connsiteX0" fmla="*/ 662464 w 733425"/>
                <a:gd name="connsiteY0" fmla="*/ 445294 h 447675"/>
                <a:gd name="connsiteX1" fmla="*/ 662464 w 733425"/>
                <a:gd name="connsiteY1" fmla="*/ 298609 h 447675"/>
                <a:gd name="connsiteX2" fmla="*/ 589121 w 733425"/>
                <a:gd name="connsiteY2" fmla="*/ 298609 h 447675"/>
                <a:gd name="connsiteX3" fmla="*/ 589121 w 733425"/>
                <a:gd name="connsiteY3" fmla="*/ 444341 h 447675"/>
                <a:gd name="connsiteX4" fmla="*/ 517684 w 733425"/>
                <a:gd name="connsiteY4" fmla="*/ 444341 h 447675"/>
                <a:gd name="connsiteX5" fmla="*/ 517684 w 733425"/>
                <a:gd name="connsiteY5" fmla="*/ 370999 h 447675"/>
                <a:gd name="connsiteX6" fmla="*/ 224314 w 733425"/>
                <a:gd name="connsiteY6" fmla="*/ 370999 h 447675"/>
                <a:gd name="connsiteX7" fmla="*/ 224314 w 733425"/>
                <a:gd name="connsiteY7" fmla="*/ 444341 h 447675"/>
                <a:gd name="connsiteX8" fmla="*/ 152876 w 733425"/>
                <a:gd name="connsiteY8" fmla="*/ 444341 h 447675"/>
                <a:gd name="connsiteX9" fmla="*/ 152876 w 733425"/>
                <a:gd name="connsiteY9" fmla="*/ 298609 h 447675"/>
                <a:gd name="connsiteX10" fmla="*/ 78581 w 733425"/>
                <a:gd name="connsiteY10" fmla="*/ 298609 h 447675"/>
                <a:gd name="connsiteX11" fmla="*/ 78581 w 733425"/>
                <a:gd name="connsiteY11" fmla="*/ 444341 h 447675"/>
                <a:gd name="connsiteX12" fmla="*/ 7144 w 733425"/>
                <a:gd name="connsiteY12" fmla="*/ 444341 h 447675"/>
                <a:gd name="connsiteX13" fmla="*/ 7144 w 733425"/>
                <a:gd name="connsiteY13" fmla="*/ 227171 h 447675"/>
                <a:gd name="connsiteX14" fmla="*/ 79534 w 733425"/>
                <a:gd name="connsiteY14" fmla="*/ 227171 h 447675"/>
                <a:gd name="connsiteX15" fmla="*/ 79534 w 733425"/>
                <a:gd name="connsiteY15" fmla="*/ 153829 h 447675"/>
                <a:gd name="connsiteX16" fmla="*/ 152876 w 733425"/>
                <a:gd name="connsiteY16" fmla="*/ 153829 h 447675"/>
                <a:gd name="connsiteX17" fmla="*/ 152876 w 733425"/>
                <a:gd name="connsiteY17" fmla="*/ 80486 h 447675"/>
                <a:gd name="connsiteX18" fmla="*/ 226219 w 733425"/>
                <a:gd name="connsiteY18" fmla="*/ 80486 h 447675"/>
                <a:gd name="connsiteX19" fmla="*/ 226219 w 733425"/>
                <a:gd name="connsiteY19" fmla="*/ 7144 h 447675"/>
                <a:gd name="connsiteX20" fmla="*/ 297656 w 733425"/>
                <a:gd name="connsiteY20" fmla="*/ 7144 h 447675"/>
                <a:gd name="connsiteX21" fmla="*/ 297656 w 733425"/>
                <a:gd name="connsiteY21" fmla="*/ 80486 h 447675"/>
                <a:gd name="connsiteX22" fmla="*/ 444341 w 733425"/>
                <a:gd name="connsiteY22" fmla="*/ 80486 h 447675"/>
                <a:gd name="connsiteX23" fmla="*/ 444341 w 733425"/>
                <a:gd name="connsiteY23" fmla="*/ 7144 h 447675"/>
                <a:gd name="connsiteX24" fmla="*/ 515779 w 733425"/>
                <a:gd name="connsiteY24" fmla="*/ 7144 h 447675"/>
                <a:gd name="connsiteX25" fmla="*/ 515779 w 733425"/>
                <a:gd name="connsiteY25" fmla="*/ 80486 h 447675"/>
                <a:gd name="connsiteX26" fmla="*/ 589121 w 733425"/>
                <a:gd name="connsiteY26" fmla="*/ 80486 h 447675"/>
                <a:gd name="connsiteX27" fmla="*/ 589121 w 733425"/>
                <a:gd name="connsiteY27" fmla="*/ 153829 h 447675"/>
                <a:gd name="connsiteX28" fmla="*/ 662464 w 733425"/>
                <a:gd name="connsiteY28" fmla="*/ 153829 h 447675"/>
                <a:gd name="connsiteX29" fmla="*/ 662464 w 733425"/>
                <a:gd name="connsiteY29" fmla="*/ 227171 h 447675"/>
                <a:gd name="connsiteX30" fmla="*/ 734854 w 733425"/>
                <a:gd name="connsiteY30" fmla="*/ 227171 h 447675"/>
                <a:gd name="connsiteX31" fmla="*/ 734854 w 733425"/>
                <a:gd name="connsiteY31" fmla="*/ 445294 h 447675"/>
                <a:gd name="connsiteX32" fmla="*/ 662464 w 733425"/>
                <a:gd name="connsiteY32" fmla="*/ 445294 h 447675"/>
                <a:gd name="connsiteX33" fmla="*/ 516731 w 733425"/>
                <a:gd name="connsiteY33" fmla="*/ 227171 h 447675"/>
                <a:gd name="connsiteX34" fmla="*/ 516731 w 733425"/>
                <a:gd name="connsiteY34" fmla="*/ 152876 h 447675"/>
                <a:gd name="connsiteX35" fmla="*/ 442436 w 733425"/>
                <a:gd name="connsiteY35" fmla="*/ 152876 h 447675"/>
                <a:gd name="connsiteX36" fmla="*/ 442436 w 733425"/>
                <a:gd name="connsiteY36" fmla="*/ 227171 h 447675"/>
                <a:gd name="connsiteX37" fmla="*/ 516731 w 733425"/>
                <a:gd name="connsiteY37" fmla="*/ 227171 h 447675"/>
                <a:gd name="connsiteX38" fmla="*/ 298609 w 733425"/>
                <a:gd name="connsiteY38" fmla="*/ 227171 h 447675"/>
                <a:gd name="connsiteX39" fmla="*/ 298609 w 733425"/>
                <a:gd name="connsiteY39" fmla="*/ 152876 h 447675"/>
                <a:gd name="connsiteX40" fmla="*/ 224314 w 733425"/>
                <a:gd name="connsiteY40" fmla="*/ 152876 h 447675"/>
                <a:gd name="connsiteX41" fmla="*/ 224314 w 733425"/>
                <a:gd name="connsiteY41" fmla="*/ 227171 h 447675"/>
                <a:gd name="connsiteX42" fmla="*/ 298609 w 733425"/>
                <a:gd name="connsiteY42" fmla="*/ 227171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33425" h="447675">
                  <a:moveTo>
                    <a:pt x="662464" y="445294"/>
                  </a:moveTo>
                  <a:lnTo>
                    <a:pt x="662464" y="298609"/>
                  </a:lnTo>
                  <a:lnTo>
                    <a:pt x="589121" y="298609"/>
                  </a:lnTo>
                  <a:lnTo>
                    <a:pt x="589121" y="444341"/>
                  </a:lnTo>
                  <a:lnTo>
                    <a:pt x="517684" y="444341"/>
                  </a:lnTo>
                  <a:lnTo>
                    <a:pt x="517684" y="370999"/>
                  </a:lnTo>
                  <a:lnTo>
                    <a:pt x="224314" y="370999"/>
                  </a:lnTo>
                  <a:lnTo>
                    <a:pt x="224314" y="444341"/>
                  </a:lnTo>
                  <a:lnTo>
                    <a:pt x="152876" y="444341"/>
                  </a:lnTo>
                  <a:lnTo>
                    <a:pt x="152876" y="298609"/>
                  </a:lnTo>
                  <a:lnTo>
                    <a:pt x="78581" y="298609"/>
                  </a:lnTo>
                  <a:lnTo>
                    <a:pt x="78581" y="444341"/>
                  </a:lnTo>
                  <a:lnTo>
                    <a:pt x="7144" y="444341"/>
                  </a:lnTo>
                  <a:lnTo>
                    <a:pt x="7144" y="227171"/>
                  </a:lnTo>
                  <a:lnTo>
                    <a:pt x="79534" y="227171"/>
                  </a:lnTo>
                  <a:lnTo>
                    <a:pt x="79534" y="153829"/>
                  </a:lnTo>
                  <a:lnTo>
                    <a:pt x="152876" y="153829"/>
                  </a:lnTo>
                  <a:lnTo>
                    <a:pt x="152876" y="80486"/>
                  </a:lnTo>
                  <a:lnTo>
                    <a:pt x="226219" y="80486"/>
                  </a:lnTo>
                  <a:lnTo>
                    <a:pt x="226219" y="7144"/>
                  </a:lnTo>
                  <a:lnTo>
                    <a:pt x="297656" y="7144"/>
                  </a:lnTo>
                  <a:lnTo>
                    <a:pt x="297656" y="80486"/>
                  </a:lnTo>
                  <a:lnTo>
                    <a:pt x="444341" y="80486"/>
                  </a:lnTo>
                  <a:lnTo>
                    <a:pt x="444341" y="7144"/>
                  </a:lnTo>
                  <a:lnTo>
                    <a:pt x="515779" y="7144"/>
                  </a:lnTo>
                  <a:lnTo>
                    <a:pt x="515779" y="80486"/>
                  </a:lnTo>
                  <a:lnTo>
                    <a:pt x="589121" y="80486"/>
                  </a:lnTo>
                  <a:lnTo>
                    <a:pt x="589121" y="153829"/>
                  </a:lnTo>
                  <a:lnTo>
                    <a:pt x="662464" y="153829"/>
                  </a:lnTo>
                  <a:lnTo>
                    <a:pt x="662464" y="227171"/>
                  </a:lnTo>
                  <a:lnTo>
                    <a:pt x="734854" y="227171"/>
                  </a:lnTo>
                  <a:lnTo>
                    <a:pt x="734854" y="445294"/>
                  </a:lnTo>
                  <a:lnTo>
                    <a:pt x="662464" y="445294"/>
                  </a:lnTo>
                  <a:close/>
                  <a:moveTo>
                    <a:pt x="516731" y="227171"/>
                  </a:moveTo>
                  <a:lnTo>
                    <a:pt x="516731" y="152876"/>
                  </a:lnTo>
                  <a:lnTo>
                    <a:pt x="442436" y="152876"/>
                  </a:lnTo>
                  <a:lnTo>
                    <a:pt x="442436" y="227171"/>
                  </a:lnTo>
                  <a:lnTo>
                    <a:pt x="516731" y="227171"/>
                  </a:lnTo>
                  <a:close/>
                  <a:moveTo>
                    <a:pt x="298609" y="227171"/>
                  </a:moveTo>
                  <a:lnTo>
                    <a:pt x="298609" y="152876"/>
                  </a:lnTo>
                  <a:lnTo>
                    <a:pt x="224314" y="152876"/>
                  </a:lnTo>
                  <a:lnTo>
                    <a:pt x="224314" y="227171"/>
                  </a:lnTo>
                  <a:lnTo>
                    <a:pt x="298609" y="22717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161">
              <a:extLst>
                <a:ext uri="{FF2B5EF4-FFF2-40B4-BE49-F238E27FC236}">
                  <a16:creationId xmlns:a16="http://schemas.microsoft.com/office/drawing/2014/main" id="{D9600527-0A83-472B-B3F6-E4738919451C}"/>
                </a:ext>
              </a:extLst>
            </p:cNvPr>
            <p:cNvSpPr/>
            <p:nvPr/>
          </p:nvSpPr>
          <p:spPr>
            <a:xfrm>
              <a:off x="1298911" y="3094744"/>
              <a:ext cx="762000" cy="476250"/>
            </a:xfrm>
            <a:custGeom>
              <a:avLst/>
              <a:gdLst>
                <a:gd name="connsiteX0" fmla="*/ 517684 w 762000"/>
                <a:gd name="connsiteY0" fmla="*/ 35719 h 476250"/>
                <a:gd name="connsiteX1" fmla="*/ 517684 w 762000"/>
                <a:gd name="connsiteY1" fmla="*/ 109061 h 476250"/>
                <a:gd name="connsiteX2" fmla="*/ 591026 w 762000"/>
                <a:gd name="connsiteY2" fmla="*/ 109061 h 476250"/>
                <a:gd name="connsiteX3" fmla="*/ 591026 w 762000"/>
                <a:gd name="connsiteY3" fmla="*/ 182404 h 476250"/>
                <a:gd name="connsiteX4" fmla="*/ 664369 w 762000"/>
                <a:gd name="connsiteY4" fmla="*/ 182404 h 476250"/>
                <a:gd name="connsiteX5" fmla="*/ 664369 w 762000"/>
                <a:gd name="connsiteY5" fmla="*/ 254794 h 476250"/>
                <a:gd name="connsiteX6" fmla="*/ 736759 w 762000"/>
                <a:gd name="connsiteY6" fmla="*/ 254794 h 476250"/>
                <a:gd name="connsiteX7" fmla="*/ 736759 w 762000"/>
                <a:gd name="connsiteY7" fmla="*/ 444341 h 476250"/>
                <a:gd name="connsiteX8" fmla="*/ 693896 w 762000"/>
                <a:gd name="connsiteY8" fmla="*/ 444341 h 476250"/>
                <a:gd name="connsiteX9" fmla="*/ 693896 w 762000"/>
                <a:gd name="connsiteY9" fmla="*/ 297656 h 476250"/>
                <a:gd name="connsiteX10" fmla="*/ 591026 w 762000"/>
                <a:gd name="connsiteY10" fmla="*/ 297656 h 476250"/>
                <a:gd name="connsiteX11" fmla="*/ 591026 w 762000"/>
                <a:gd name="connsiteY11" fmla="*/ 443389 h 476250"/>
                <a:gd name="connsiteX12" fmla="*/ 548164 w 762000"/>
                <a:gd name="connsiteY12" fmla="*/ 443389 h 476250"/>
                <a:gd name="connsiteX13" fmla="*/ 548164 w 762000"/>
                <a:gd name="connsiteY13" fmla="*/ 370046 h 476250"/>
                <a:gd name="connsiteX14" fmla="*/ 226219 w 762000"/>
                <a:gd name="connsiteY14" fmla="*/ 370046 h 476250"/>
                <a:gd name="connsiteX15" fmla="*/ 226219 w 762000"/>
                <a:gd name="connsiteY15" fmla="*/ 443389 h 476250"/>
                <a:gd name="connsiteX16" fmla="*/ 183356 w 762000"/>
                <a:gd name="connsiteY16" fmla="*/ 443389 h 476250"/>
                <a:gd name="connsiteX17" fmla="*/ 183356 w 762000"/>
                <a:gd name="connsiteY17" fmla="*/ 297656 h 476250"/>
                <a:gd name="connsiteX18" fmla="*/ 79534 w 762000"/>
                <a:gd name="connsiteY18" fmla="*/ 297656 h 476250"/>
                <a:gd name="connsiteX19" fmla="*/ 79534 w 762000"/>
                <a:gd name="connsiteY19" fmla="*/ 443389 h 476250"/>
                <a:gd name="connsiteX20" fmla="*/ 36671 w 762000"/>
                <a:gd name="connsiteY20" fmla="*/ 443389 h 476250"/>
                <a:gd name="connsiteX21" fmla="*/ 36671 w 762000"/>
                <a:gd name="connsiteY21" fmla="*/ 254794 h 476250"/>
                <a:gd name="connsiteX22" fmla="*/ 110014 w 762000"/>
                <a:gd name="connsiteY22" fmla="*/ 254794 h 476250"/>
                <a:gd name="connsiteX23" fmla="*/ 110014 w 762000"/>
                <a:gd name="connsiteY23" fmla="*/ 181451 h 476250"/>
                <a:gd name="connsiteX24" fmla="*/ 183356 w 762000"/>
                <a:gd name="connsiteY24" fmla="*/ 181451 h 476250"/>
                <a:gd name="connsiteX25" fmla="*/ 183356 w 762000"/>
                <a:gd name="connsiteY25" fmla="*/ 108109 h 476250"/>
                <a:gd name="connsiteX26" fmla="*/ 256699 w 762000"/>
                <a:gd name="connsiteY26" fmla="*/ 108109 h 476250"/>
                <a:gd name="connsiteX27" fmla="*/ 256699 w 762000"/>
                <a:gd name="connsiteY27" fmla="*/ 35719 h 476250"/>
                <a:gd name="connsiteX28" fmla="*/ 299561 w 762000"/>
                <a:gd name="connsiteY28" fmla="*/ 35719 h 476250"/>
                <a:gd name="connsiteX29" fmla="*/ 299561 w 762000"/>
                <a:gd name="connsiteY29" fmla="*/ 109061 h 476250"/>
                <a:gd name="connsiteX30" fmla="*/ 474821 w 762000"/>
                <a:gd name="connsiteY30" fmla="*/ 109061 h 476250"/>
                <a:gd name="connsiteX31" fmla="*/ 474821 w 762000"/>
                <a:gd name="connsiteY31" fmla="*/ 35719 h 476250"/>
                <a:gd name="connsiteX32" fmla="*/ 517684 w 762000"/>
                <a:gd name="connsiteY32" fmla="*/ 35719 h 476250"/>
                <a:gd name="connsiteX33" fmla="*/ 444341 w 762000"/>
                <a:gd name="connsiteY33" fmla="*/ 254794 h 476250"/>
                <a:gd name="connsiteX34" fmla="*/ 547211 w 762000"/>
                <a:gd name="connsiteY34" fmla="*/ 254794 h 476250"/>
                <a:gd name="connsiteX35" fmla="*/ 547211 w 762000"/>
                <a:gd name="connsiteY35" fmla="*/ 151924 h 476250"/>
                <a:gd name="connsiteX36" fmla="*/ 444341 w 762000"/>
                <a:gd name="connsiteY36" fmla="*/ 151924 h 476250"/>
                <a:gd name="connsiteX37" fmla="*/ 444341 w 762000"/>
                <a:gd name="connsiteY37" fmla="*/ 254794 h 476250"/>
                <a:gd name="connsiteX38" fmla="*/ 226219 w 762000"/>
                <a:gd name="connsiteY38" fmla="*/ 254794 h 476250"/>
                <a:gd name="connsiteX39" fmla="*/ 329089 w 762000"/>
                <a:gd name="connsiteY39" fmla="*/ 254794 h 476250"/>
                <a:gd name="connsiteX40" fmla="*/ 329089 w 762000"/>
                <a:gd name="connsiteY40" fmla="*/ 151924 h 476250"/>
                <a:gd name="connsiteX41" fmla="*/ 226219 w 762000"/>
                <a:gd name="connsiteY41" fmla="*/ 151924 h 476250"/>
                <a:gd name="connsiteX42" fmla="*/ 226219 w 762000"/>
                <a:gd name="connsiteY42" fmla="*/ 254794 h 476250"/>
                <a:gd name="connsiteX43" fmla="*/ 546259 w 762000"/>
                <a:gd name="connsiteY43" fmla="*/ 7144 h 476250"/>
                <a:gd name="connsiteX44" fmla="*/ 517684 w 762000"/>
                <a:gd name="connsiteY44" fmla="*/ 7144 h 476250"/>
                <a:gd name="connsiteX45" fmla="*/ 474821 w 762000"/>
                <a:gd name="connsiteY45" fmla="*/ 7144 h 476250"/>
                <a:gd name="connsiteX46" fmla="*/ 446246 w 762000"/>
                <a:gd name="connsiteY46" fmla="*/ 7144 h 476250"/>
                <a:gd name="connsiteX47" fmla="*/ 446246 w 762000"/>
                <a:gd name="connsiteY47" fmla="*/ 35719 h 476250"/>
                <a:gd name="connsiteX48" fmla="*/ 446246 w 762000"/>
                <a:gd name="connsiteY48" fmla="*/ 80486 h 476250"/>
                <a:gd name="connsiteX49" fmla="*/ 327184 w 762000"/>
                <a:gd name="connsiteY49" fmla="*/ 80486 h 476250"/>
                <a:gd name="connsiteX50" fmla="*/ 327184 w 762000"/>
                <a:gd name="connsiteY50" fmla="*/ 35719 h 476250"/>
                <a:gd name="connsiteX51" fmla="*/ 327184 w 762000"/>
                <a:gd name="connsiteY51" fmla="*/ 7144 h 476250"/>
                <a:gd name="connsiteX52" fmla="*/ 298609 w 762000"/>
                <a:gd name="connsiteY52" fmla="*/ 7144 h 476250"/>
                <a:gd name="connsiteX53" fmla="*/ 255746 w 762000"/>
                <a:gd name="connsiteY53" fmla="*/ 7144 h 476250"/>
                <a:gd name="connsiteX54" fmla="*/ 227171 w 762000"/>
                <a:gd name="connsiteY54" fmla="*/ 7144 h 476250"/>
                <a:gd name="connsiteX55" fmla="*/ 227171 w 762000"/>
                <a:gd name="connsiteY55" fmla="*/ 35719 h 476250"/>
                <a:gd name="connsiteX56" fmla="*/ 227171 w 762000"/>
                <a:gd name="connsiteY56" fmla="*/ 80486 h 476250"/>
                <a:gd name="connsiteX57" fmla="*/ 182404 w 762000"/>
                <a:gd name="connsiteY57" fmla="*/ 80486 h 476250"/>
                <a:gd name="connsiteX58" fmla="*/ 153829 w 762000"/>
                <a:gd name="connsiteY58" fmla="*/ 80486 h 476250"/>
                <a:gd name="connsiteX59" fmla="*/ 153829 w 762000"/>
                <a:gd name="connsiteY59" fmla="*/ 109061 h 476250"/>
                <a:gd name="connsiteX60" fmla="*/ 153829 w 762000"/>
                <a:gd name="connsiteY60" fmla="*/ 153829 h 476250"/>
                <a:gd name="connsiteX61" fmla="*/ 109061 w 762000"/>
                <a:gd name="connsiteY61" fmla="*/ 153829 h 476250"/>
                <a:gd name="connsiteX62" fmla="*/ 80486 w 762000"/>
                <a:gd name="connsiteY62" fmla="*/ 153829 h 476250"/>
                <a:gd name="connsiteX63" fmla="*/ 80486 w 762000"/>
                <a:gd name="connsiteY63" fmla="*/ 182404 h 476250"/>
                <a:gd name="connsiteX64" fmla="*/ 80486 w 762000"/>
                <a:gd name="connsiteY64" fmla="*/ 226219 h 476250"/>
                <a:gd name="connsiteX65" fmla="*/ 35719 w 762000"/>
                <a:gd name="connsiteY65" fmla="*/ 226219 h 476250"/>
                <a:gd name="connsiteX66" fmla="*/ 7144 w 762000"/>
                <a:gd name="connsiteY66" fmla="*/ 226219 h 476250"/>
                <a:gd name="connsiteX67" fmla="*/ 7144 w 762000"/>
                <a:gd name="connsiteY67" fmla="*/ 254794 h 476250"/>
                <a:gd name="connsiteX68" fmla="*/ 7144 w 762000"/>
                <a:gd name="connsiteY68" fmla="*/ 444341 h 476250"/>
                <a:gd name="connsiteX69" fmla="*/ 7144 w 762000"/>
                <a:gd name="connsiteY69" fmla="*/ 472916 h 476250"/>
                <a:gd name="connsiteX70" fmla="*/ 35719 w 762000"/>
                <a:gd name="connsiteY70" fmla="*/ 472916 h 476250"/>
                <a:gd name="connsiteX71" fmla="*/ 78581 w 762000"/>
                <a:gd name="connsiteY71" fmla="*/ 472916 h 476250"/>
                <a:gd name="connsiteX72" fmla="*/ 107156 w 762000"/>
                <a:gd name="connsiteY72" fmla="*/ 472916 h 476250"/>
                <a:gd name="connsiteX73" fmla="*/ 107156 w 762000"/>
                <a:gd name="connsiteY73" fmla="*/ 444341 h 476250"/>
                <a:gd name="connsiteX74" fmla="*/ 107156 w 762000"/>
                <a:gd name="connsiteY74" fmla="*/ 326231 h 476250"/>
                <a:gd name="connsiteX75" fmla="*/ 152876 w 762000"/>
                <a:gd name="connsiteY75" fmla="*/ 326231 h 476250"/>
                <a:gd name="connsiteX76" fmla="*/ 152876 w 762000"/>
                <a:gd name="connsiteY76" fmla="*/ 443389 h 476250"/>
                <a:gd name="connsiteX77" fmla="*/ 152876 w 762000"/>
                <a:gd name="connsiteY77" fmla="*/ 471964 h 476250"/>
                <a:gd name="connsiteX78" fmla="*/ 181451 w 762000"/>
                <a:gd name="connsiteY78" fmla="*/ 471964 h 476250"/>
                <a:gd name="connsiteX79" fmla="*/ 224314 w 762000"/>
                <a:gd name="connsiteY79" fmla="*/ 471964 h 476250"/>
                <a:gd name="connsiteX80" fmla="*/ 252889 w 762000"/>
                <a:gd name="connsiteY80" fmla="*/ 471964 h 476250"/>
                <a:gd name="connsiteX81" fmla="*/ 252889 w 762000"/>
                <a:gd name="connsiteY81" fmla="*/ 443389 h 476250"/>
                <a:gd name="connsiteX82" fmla="*/ 252889 w 762000"/>
                <a:gd name="connsiteY82" fmla="*/ 398621 h 476250"/>
                <a:gd name="connsiteX83" fmla="*/ 516731 w 762000"/>
                <a:gd name="connsiteY83" fmla="*/ 398621 h 476250"/>
                <a:gd name="connsiteX84" fmla="*/ 516731 w 762000"/>
                <a:gd name="connsiteY84" fmla="*/ 443389 h 476250"/>
                <a:gd name="connsiteX85" fmla="*/ 516731 w 762000"/>
                <a:gd name="connsiteY85" fmla="*/ 471964 h 476250"/>
                <a:gd name="connsiteX86" fmla="*/ 545306 w 762000"/>
                <a:gd name="connsiteY86" fmla="*/ 471964 h 476250"/>
                <a:gd name="connsiteX87" fmla="*/ 591026 w 762000"/>
                <a:gd name="connsiteY87" fmla="*/ 471964 h 476250"/>
                <a:gd name="connsiteX88" fmla="*/ 619601 w 762000"/>
                <a:gd name="connsiteY88" fmla="*/ 471964 h 476250"/>
                <a:gd name="connsiteX89" fmla="*/ 619601 w 762000"/>
                <a:gd name="connsiteY89" fmla="*/ 443389 h 476250"/>
                <a:gd name="connsiteX90" fmla="*/ 619601 w 762000"/>
                <a:gd name="connsiteY90" fmla="*/ 326231 h 476250"/>
                <a:gd name="connsiteX91" fmla="*/ 664369 w 762000"/>
                <a:gd name="connsiteY91" fmla="*/ 326231 h 476250"/>
                <a:gd name="connsiteX92" fmla="*/ 664369 w 762000"/>
                <a:gd name="connsiteY92" fmla="*/ 443389 h 476250"/>
                <a:gd name="connsiteX93" fmla="*/ 664369 w 762000"/>
                <a:gd name="connsiteY93" fmla="*/ 471964 h 476250"/>
                <a:gd name="connsiteX94" fmla="*/ 692944 w 762000"/>
                <a:gd name="connsiteY94" fmla="*/ 471964 h 476250"/>
                <a:gd name="connsiteX95" fmla="*/ 735806 w 762000"/>
                <a:gd name="connsiteY95" fmla="*/ 471964 h 476250"/>
                <a:gd name="connsiteX96" fmla="*/ 764381 w 762000"/>
                <a:gd name="connsiteY96" fmla="*/ 471964 h 476250"/>
                <a:gd name="connsiteX97" fmla="*/ 764381 w 762000"/>
                <a:gd name="connsiteY97" fmla="*/ 443389 h 476250"/>
                <a:gd name="connsiteX98" fmla="*/ 764381 w 762000"/>
                <a:gd name="connsiteY98" fmla="*/ 254794 h 476250"/>
                <a:gd name="connsiteX99" fmla="*/ 764381 w 762000"/>
                <a:gd name="connsiteY99" fmla="*/ 226219 h 476250"/>
                <a:gd name="connsiteX100" fmla="*/ 735806 w 762000"/>
                <a:gd name="connsiteY100" fmla="*/ 226219 h 476250"/>
                <a:gd name="connsiteX101" fmla="*/ 691991 w 762000"/>
                <a:gd name="connsiteY101" fmla="*/ 226219 h 476250"/>
                <a:gd name="connsiteX102" fmla="*/ 691991 w 762000"/>
                <a:gd name="connsiteY102" fmla="*/ 181451 h 476250"/>
                <a:gd name="connsiteX103" fmla="*/ 691991 w 762000"/>
                <a:gd name="connsiteY103" fmla="*/ 152876 h 476250"/>
                <a:gd name="connsiteX104" fmla="*/ 663416 w 762000"/>
                <a:gd name="connsiteY104" fmla="*/ 152876 h 476250"/>
                <a:gd name="connsiteX105" fmla="*/ 619601 w 762000"/>
                <a:gd name="connsiteY105" fmla="*/ 152876 h 476250"/>
                <a:gd name="connsiteX106" fmla="*/ 619601 w 762000"/>
                <a:gd name="connsiteY106" fmla="*/ 108109 h 476250"/>
                <a:gd name="connsiteX107" fmla="*/ 619601 w 762000"/>
                <a:gd name="connsiteY107" fmla="*/ 79534 h 476250"/>
                <a:gd name="connsiteX108" fmla="*/ 591026 w 762000"/>
                <a:gd name="connsiteY108" fmla="*/ 79534 h 476250"/>
                <a:gd name="connsiteX109" fmla="*/ 546259 w 762000"/>
                <a:gd name="connsiteY109" fmla="*/ 79534 h 476250"/>
                <a:gd name="connsiteX110" fmla="*/ 546259 w 762000"/>
                <a:gd name="connsiteY110" fmla="*/ 35719 h 476250"/>
                <a:gd name="connsiteX111" fmla="*/ 546259 w 762000"/>
                <a:gd name="connsiteY111" fmla="*/ 7144 h 476250"/>
                <a:gd name="connsiteX112" fmla="*/ 546259 w 762000"/>
                <a:gd name="connsiteY112" fmla="*/ 7144 h 476250"/>
                <a:gd name="connsiteX113" fmla="*/ 472916 w 762000"/>
                <a:gd name="connsiteY113" fmla="*/ 180499 h 476250"/>
                <a:gd name="connsiteX114" fmla="*/ 518636 w 762000"/>
                <a:gd name="connsiteY114" fmla="*/ 180499 h 476250"/>
                <a:gd name="connsiteX115" fmla="*/ 518636 w 762000"/>
                <a:gd name="connsiteY115" fmla="*/ 226219 h 476250"/>
                <a:gd name="connsiteX116" fmla="*/ 472916 w 762000"/>
                <a:gd name="connsiteY116" fmla="*/ 226219 h 476250"/>
                <a:gd name="connsiteX117" fmla="*/ 472916 w 762000"/>
                <a:gd name="connsiteY117" fmla="*/ 180499 h 476250"/>
                <a:gd name="connsiteX118" fmla="*/ 472916 w 762000"/>
                <a:gd name="connsiteY118" fmla="*/ 180499 h 476250"/>
                <a:gd name="connsiteX119" fmla="*/ 254794 w 762000"/>
                <a:gd name="connsiteY119" fmla="*/ 180499 h 476250"/>
                <a:gd name="connsiteX120" fmla="*/ 300514 w 762000"/>
                <a:gd name="connsiteY120" fmla="*/ 180499 h 476250"/>
                <a:gd name="connsiteX121" fmla="*/ 300514 w 762000"/>
                <a:gd name="connsiteY121" fmla="*/ 226219 h 476250"/>
                <a:gd name="connsiteX122" fmla="*/ 254794 w 762000"/>
                <a:gd name="connsiteY122" fmla="*/ 226219 h 476250"/>
                <a:gd name="connsiteX123" fmla="*/ 254794 w 762000"/>
                <a:gd name="connsiteY123" fmla="*/ 180499 h 476250"/>
                <a:gd name="connsiteX124" fmla="*/ 254794 w 762000"/>
                <a:gd name="connsiteY124" fmla="*/ 18049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762000" h="476250">
                  <a:moveTo>
                    <a:pt x="517684" y="35719"/>
                  </a:moveTo>
                  <a:lnTo>
                    <a:pt x="517684" y="109061"/>
                  </a:lnTo>
                  <a:lnTo>
                    <a:pt x="591026" y="109061"/>
                  </a:lnTo>
                  <a:lnTo>
                    <a:pt x="591026" y="182404"/>
                  </a:lnTo>
                  <a:lnTo>
                    <a:pt x="664369" y="182404"/>
                  </a:lnTo>
                  <a:lnTo>
                    <a:pt x="664369" y="254794"/>
                  </a:lnTo>
                  <a:lnTo>
                    <a:pt x="736759" y="254794"/>
                  </a:lnTo>
                  <a:lnTo>
                    <a:pt x="736759" y="444341"/>
                  </a:lnTo>
                  <a:lnTo>
                    <a:pt x="693896" y="444341"/>
                  </a:lnTo>
                  <a:lnTo>
                    <a:pt x="693896" y="297656"/>
                  </a:lnTo>
                  <a:lnTo>
                    <a:pt x="591026" y="297656"/>
                  </a:lnTo>
                  <a:lnTo>
                    <a:pt x="591026" y="443389"/>
                  </a:lnTo>
                  <a:lnTo>
                    <a:pt x="548164" y="443389"/>
                  </a:lnTo>
                  <a:lnTo>
                    <a:pt x="548164" y="370046"/>
                  </a:lnTo>
                  <a:lnTo>
                    <a:pt x="226219" y="370046"/>
                  </a:lnTo>
                  <a:lnTo>
                    <a:pt x="226219" y="443389"/>
                  </a:lnTo>
                  <a:lnTo>
                    <a:pt x="183356" y="443389"/>
                  </a:lnTo>
                  <a:lnTo>
                    <a:pt x="183356" y="297656"/>
                  </a:lnTo>
                  <a:lnTo>
                    <a:pt x="79534" y="297656"/>
                  </a:lnTo>
                  <a:lnTo>
                    <a:pt x="79534" y="443389"/>
                  </a:lnTo>
                  <a:lnTo>
                    <a:pt x="36671" y="443389"/>
                  </a:lnTo>
                  <a:lnTo>
                    <a:pt x="36671" y="254794"/>
                  </a:lnTo>
                  <a:lnTo>
                    <a:pt x="110014" y="254794"/>
                  </a:lnTo>
                  <a:lnTo>
                    <a:pt x="110014" y="181451"/>
                  </a:lnTo>
                  <a:lnTo>
                    <a:pt x="183356" y="181451"/>
                  </a:lnTo>
                  <a:lnTo>
                    <a:pt x="183356" y="108109"/>
                  </a:lnTo>
                  <a:lnTo>
                    <a:pt x="256699" y="108109"/>
                  </a:lnTo>
                  <a:lnTo>
                    <a:pt x="256699" y="35719"/>
                  </a:lnTo>
                  <a:lnTo>
                    <a:pt x="299561" y="35719"/>
                  </a:lnTo>
                  <a:lnTo>
                    <a:pt x="299561" y="109061"/>
                  </a:lnTo>
                  <a:lnTo>
                    <a:pt x="474821" y="109061"/>
                  </a:lnTo>
                  <a:lnTo>
                    <a:pt x="474821" y="35719"/>
                  </a:lnTo>
                  <a:lnTo>
                    <a:pt x="517684" y="35719"/>
                  </a:lnTo>
                  <a:moveTo>
                    <a:pt x="444341" y="254794"/>
                  </a:moveTo>
                  <a:lnTo>
                    <a:pt x="547211" y="254794"/>
                  </a:lnTo>
                  <a:lnTo>
                    <a:pt x="547211" y="151924"/>
                  </a:lnTo>
                  <a:lnTo>
                    <a:pt x="444341" y="151924"/>
                  </a:lnTo>
                  <a:lnTo>
                    <a:pt x="444341" y="254794"/>
                  </a:lnTo>
                  <a:moveTo>
                    <a:pt x="226219" y="254794"/>
                  </a:moveTo>
                  <a:lnTo>
                    <a:pt x="329089" y="254794"/>
                  </a:lnTo>
                  <a:lnTo>
                    <a:pt x="329089" y="151924"/>
                  </a:lnTo>
                  <a:lnTo>
                    <a:pt x="226219" y="151924"/>
                  </a:lnTo>
                  <a:lnTo>
                    <a:pt x="226219" y="254794"/>
                  </a:lnTo>
                  <a:moveTo>
                    <a:pt x="546259" y="7144"/>
                  </a:moveTo>
                  <a:lnTo>
                    <a:pt x="517684" y="7144"/>
                  </a:lnTo>
                  <a:lnTo>
                    <a:pt x="474821" y="7144"/>
                  </a:lnTo>
                  <a:lnTo>
                    <a:pt x="446246" y="7144"/>
                  </a:lnTo>
                  <a:lnTo>
                    <a:pt x="446246" y="35719"/>
                  </a:lnTo>
                  <a:lnTo>
                    <a:pt x="446246" y="80486"/>
                  </a:lnTo>
                  <a:lnTo>
                    <a:pt x="327184" y="80486"/>
                  </a:lnTo>
                  <a:lnTo>
                    <a:pt x="327184" y="35719"/>
                  </a:lnTo>
                  <a:lnTo>
                    <a:pt x="327184" y="7144"/>
                  </a:lnTo>
                  <a:lnTo>
                    <a:pt x="298609" y="7144"/>
                  </a:lnTo>
                  <a:lnTo>
                    <a:pt x="255746" y="7144"/>
                  </a:lnTo>
                  <a:lnTo>
                    <a:pt x="227171" y="7144"/>
                  </a:lnTo>
                  <a:lnTo>
                    <a:pt x="227171" y="35719"/>
                  </a:lnTo>
                  <a:lnTo>
                    <a:pt x="227171" y="80486"/>
                  </a:lnTo>
                  <a:lnTo>
                    <a:pt x="182404" y="80486"/>
                  </a:lnTo>
                  <a:lnTo>
                    <a:pt x="153829" y="80486"/>
                  </a:lnTo>
                  <a:lnTo>
                    <a:pt x="153829" y="109061"/>
                  </a:lnTo>
                  <a:lnTo>
                    <a:pt x="153829" y="153829"/>
                  </a:lnTo>
                  <a:lnTo>
                    <a:pt x="109061" y="153829"/>
                  </a:lnTo>
                  <a:lnTo>
                    <a:pt x="80486" y="153829"/>
                  </a:lnTo>
                  <a:lnTo>
                    <a:pt x="80486" y="182404"/>
                  </a:lnTo>
                  <a:lnTo>
                    <a:pt x="80486" y="226219"/>
                  </a:lnTo>
                  <a:lnTo>
                    <a:pt x="35719" y="226219"/>
                  </a:lnTo>
                  <a:lnTo>
                    <a:pt x="7144" y="226219"/>
                  </a:lnTo>
                  <a:lnTo>
                    <a:pt x="7144" y="254794"/>
                  </a:lnTo>
                  <a:lnTo>
                    <a:pt x="7144" y="444341"/>
                  </a:lnTo>
                  <a:lnTo>
                    <a:pt x="7144" y="472916"/>
                  </a:lnTo>
                  <a:lnTo>
                    <a:pt x="35719" y="472916"/>
                  </a:lnTo>
                  <a:lnTo>
                    <a:pt x="78581" y="472916"/>
                  </a:lnTo>
                  <a:lnTo>
                    <a:pt x="107156" y="472916"/>
                  </a:lnTo>
                  <a:lnTo>
                    <a:pt x="107156" y="444341"/>
                  </a:lnTo>
                  <a:lnTo>
                    <a:pt x="107156" y="326231"/>
                  </a:lnTo>
                  <a:lnTo>
                    <a:pt x="152876" y="326231"/>
                  </a:lnTo>
                  <a:lnTo>
                    <a:pt x="152876" y="443389"/>
                  </a:lnTo>
                  <a:lnTo>
                    <a:pt x="152876" y="471964"/>
                  </a:lnTo>
                  <a:lnTo>
                    <a:pt x="181451" y="471964"/>
                  </a:lnTo>
                  <a:lnTo>
                    <a:pt x="224314" y="471964"/>
                  </a:lnTo>
                  <a:lnTo>
                    <a:pt x="252889" y="471964"/>
                  </a:lnTo>
                  <a:lnTo>
                    <a:pt x="252889" y="443389"/>
                  </a:lnTo>
                  <a:lnTo>
                    <a:pt x="252889" y="398621"/>
                  </a:lnTo>
                  <a:lnTo>
                    <a:pt x="516731" y="398621"/>
                  </a:lnTo>
                  <a:lnTo>
                    <a:pt x="516731" y="443389"/>
                  </a:lnTo>
                  <a:lnTo>
                    <a:pt x="516731" y="471964"/>
                  </a:lnTo>
                  <a:lnTo>
                    <a:pt x="545306" y="471964"/>
                  </a:lnTo>
                  <a:lnTo>
                    <a:pt x="591026" y="471964"/>
                  </a:lnTo>
                  <a:lnTo>
                    <a:pt x="619601" y="471964"/>
                  </a:lnTo>
                  <a:lnTo>
                    <a:pt x="619601" y="443389"/>
                  </a:lnTo>
                  <a:lnTo>
                    <a:pt x="619601" y="326231"/>
                  </a:lnTo>
                  <a:lnTo>
                    <a:pt x="664369" y="326231"/>
                  </a:lnTo>
                  <a:lnTo>
                    <a:pt x="664369" y="443389"/>
                  </a:lnTo>
                  <a:lnTo>
                    <a:pt x="664369" y="471964"/>
                  </a:lnTo>
                  <a:lnTo>
                    <a:pt x="692944" y="471964"/>
                  </a:lnTo>
                  <a:lnTo>
                    <a:pt x="735806" y="471964"/>
                  </a:lnTo>
                  <a:lnTo>
                    <a:pt x="764381" y="471964"/>
                  </a:lnTo>
                  <a:lnTo>
                    <a:pt x="764381" y="443389"/>
                  </a:lnTo>
                  <a:lnTo>
                    <a:pt x="764381" y="254794"/>
                  </a:lnTo>
                  <a:lnTo>
                    <a:pt x="764381" y="226219"/>
                  </a:lnTo>
                  <a:lnTo>
                    <a:pt x="735806" y="226219"/>
                  </a:lnTo>
                  <a:lnTo>
                    <a:pt x="691991" y="226219"/>
                  </a:lnTo>
                  <a:lnTo>
                    <a:pt x="691991" y="181451"/>
                  </a:lnTo>
                  <a:lnTo>
                    <a:pt x="691991" y="152876"/>
                  </a:lnTo>
                  <a:lnTo>
                    <a:pt x="663416" y="152876"/>
                  </a:lnTo>
                  <a:lnTo>
                    <a:pt x="619601" y="152876"/>
                  </a:lnTo>
                  <a:lnTo>
                    <a:pt x="619601" y="108109"/>
                  </a:lnTo>
                  <a:lnTo>
                    <a:pt x="619601" y="79534"/>
                  </a:lnTo>
                  <a:lnTo>
                    <a:pt x="591026" y="79534"/>
                  </a:lnTo>
                  <a:lnTo>
                    <a:pt x="546259" y="79534"/>
                  </a:lnTo>
                  <a:lnTo>
                    <a:pt x="546259" y="35719"/>
                  </a:lnTo>
                  <a:lnTo>
                    <a:pt x="546259" y="7144"/>
                  </a:lnTo>
                  <a:lnTo>
                    <a:pt x="546259" y="7144"/>
                  </a:lnTo>
                  <a:close/>
                  <a:moveTo>
                    <a:pt x="472916" y="180499"/>
                  </a:moveTo>
                  <a:lnTo>
                    <a:pt x="518636" y="180499"/>
                  </a:lnTo>
                  <a:lnTo>
                    <a:pt x="518636" y="226219"/>
                  </a:lnTo>
                  <a:lnTo>
                    <a:pt x="472916" y="226219"/>
                  </a:lnTo>
                  <a:lnTo>
                    <a:pt x="472916" y="180499"/>
                  </a:lnTo>
                  <a:lnTo>
                    <a:pt x="472916" y="180499"/>
                  </a:lnTo>
                  <a:close/>
                  <a:moveTo>
                    <a:pt x="254794" y="180499"/>
                  </a:moveTo>
                  <a:lnTo>
                    <a:pt x="300514" y="180499"/>
                  </a:lnTo>
                  <a:lnTo>
                    <a:pt x="300514" y="226219"/>
                  </a:lnTo>
                  <a:lnTo>
                    <a:pt x="254794" y="226219"/>
                  </a:lnTo>
                  <a:lnTo>
                    <a:pt x="254794" y="180499"/>
                  </a:lnTo>
                  <a:lnTo>
                    <a:pt x="254794" y="180499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162">
              <a:extLst>
                <a:ext uri="{FF2B5EF4-FFF2-40B4-BE49-F238E27FC236}">
                  <a16:creationId xmlns:a16="http://schemas.microsoft.com/office/drawing/2014/main" id="{83B54715-6D84-4841-A0EF-8F363B59F67B}"/>
                </a:ext>
              </a:extLst>
            </p:cNvPr>
            <p:cNvSpPr/>
            <p:nvPr/>
          </p:nvSpPr>
          <p:spPr>
            <a:xfrm>
              <a:off x="1824691" y="3035689"/>
              <a:ext cx="85725" cy="85725"/>
            </a:xfrm>
            <a:custGeom>
              <a:avLst/>
              <a:gdLst>
                <a:gd name="connsiteX0" fmla="*/ 7144 w 85725"/>
                <a:gd name="connsiteY0" fmla="*/ 7144 h 85725"/>
                <a:gd name="connsiteX1" fmla="*/ 78581 w 85725"/>
                <a:gd name="connsiteY1" fmla="*/ 7144 h 85725"/>
                <a:gd name="connsiteX2" fmla="*/ 78581 w 85725"/>
                <a:gd name="connsiteY2" fmla="*/ 78581 h 85725"/>
                <a:gd name="connsiteX3" fmla="*/ 7144 w 85725"/>
                <a:gd name="connsiteY3" fmla="*/ 78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85725">
                  <a:moveTo>
                    <a:pt x="7144" y="7144"/>
                  </a:moveTo>
                  <a:lnTo>
                    <a:pt x="78581" y="7144"/>
                  </a:lnTo>
                  <a:lnTo>
                    <a:pt x="78581" y="78581"/>
                  </a:lnTo>
                  <a:lnTo>
                    <a:pt x="7144" y="7858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163">
              <a:extLst>
                <a:ext uri="{FF2B5EF4-FFF2-40B4-BE49-F238E27FC236}">
                  <a16:creationId xmlns:a16="http://schemas.microsoft.com/office/drawing/2014/main" id="{21CA4CEE-D3A3-472D-AA4C-BA020A2E2298}"/>
                </a:ext>
              </a:extLst>
            </p:cNvPr>
            <p:cNvSpPr/>
            <p:nvPr/>
          </p:nvSpPr>
          <p:spPr>
            <a:xfrm>
              <a:off x="1811356" y="3021402"/>
              <a:ext cx="114300" cy="114300"/>
            </a:xfrm>
            <a:custGeom>
              <a:avLst/>
              <a:gdLst>
                <a:gd name="connsiteX0" fmla="*/ 78581 w 114300"/>
                <a:gd name="connsiteY0" fmla="*/ 35719 h 114300"/>
                <a:gd name="connsiteX1" fmla="*/ 78581 w 114300"/>
                <a:gd name="connsiteY1" fmla="*/ 78581 h 114300"/>
                <a:gd name="connsiteX2" fmla="*/ 35719 w 114300"/>
                <a:gd name="connsiteY2" fmla="*/ 78581 h 114300"/>
                <a:gd name="connsiteX3" fmla="*/ 35719 w 114300"/>
                <a:gd name="connsiteY3" fmla="*/ 35719 h 114300"/>
                <a:gd name="connsiteX4" fmla="*/ 78581 w 114300"/>
                <a:gd name="connsiteY4" fmla="*/ 35719 h 114300"/>
                <a:gd name="connsiteX5" fmla="*/ 107156 w 114300"/>
                <a:gd name="connsiteY5" fmla="*/ 7144 h 114300"/>
                <a:gd name="connsiteX6" fmla="*/ 78581 w 114300"/>
                <a:gd name="connsiteY6" fmla="*/ 7144 h 114300"/>
                <a:gd name="connsiteX7" fmla="*/ 35719 w 114300"/>
                <a:gd name="connsiteY7" fmla="*/ 7144 h 114300"/>
                <a:gd name="connsiteX8" fmla="*/ 7144 w 114300"/>
                <a:gd name="connsiteY8" fmla="*/ 7144 h 114300"/>
                <a:gd name="connsiteX9" fmla="*/ 7144 w 114300"/>
                <a:gd name="connsiteY9" fmla="*/ 35719 h 114300"/>
                <a:gd name="connsiteX10" fmla="*/ 7144 w 114300"/>
                <a:gd name="connsiteY10" fmla="*/ 78581 h 114300"/>
                <a:gd name="connsiteX11" fmla="*/ 7144 w 114300"/>
                <a:gd name="connsiteY11" fmla="*/ 107156 h 114300"/>
                <a:gd name="connsiteX12" fmla="*/ 35719 w 114300"/>
                <a:gd name="connsiteY12" fmla="*/ 107156 h 114300"/>
                <a:gd name="connsiteX13" fmla="*/ 78581 w 114300"/>
                <a:gd name="connsiteY13" fmla="*/ 107156 h 114300"/>
                <a:gd name="connsiteX14" fmla="*/ 107156 w 114300"/>
                <a:gd name="connsiteY14" fmla="*/ 107156 h 114300"/>
                <a:gd name="connsiteX15" fmla="*/ 107156 w 114300"/>
                <a:gd name="connsiteY15" fmla="*/ 78581 h 114300"/>
                <a:gd name="connsiteX16" fmla="*/ 107156 w 114300"/>
                <a:gd name="connsiteY16" fmla="*/ 35719 h 114300"/>
                <a:gd name="connsiteX17" fmla="*/ 107156 w 114300"/>
                <a:gd name="connsiteY17" fmla="*/ 7144 h 114300"/>
                <a:gd name="connsiteX18" fmla="*/ 107156 w 114300"/>
                <a:gd name="connsiteY18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00" h="114300">
                  <a:moveTo>
                    <a:pt x="78581" y="35719"/>
                  </a:moveTo>
                  <a:lnTo>
                    <a:pt x="78581" y="78581"/>
                  </a:lnTo>
                  <a:lnTo>
                    <a:pt x="35719" y="78581"/>
                  </a:lnTo>
                  <a:lnTo>
                    <a:pt x="35719" y="35719"/>
                  </a:lnTo>
                  <a:lnTo>
                    <a:pt x="78581" y="35719"/>
                  </a:lnTo>
                  <a:moveTo>
                    <a:pt x="107156" y="7144"/>
                  </a:moveTo>
                  <a:lnTo>
                    <a:pt x="78581" y="7144"/>
                  </a:lnTo>
                  <a:lnTo>
                    <a:pt x="35719" y="7144"/>
                  </a:lnTo>
                  <a:lnTo>
                    <a:pt x="7144" y="7144"/>
                  </a:lnTo>
                  <a:lnTo>
                    <a:pt x="7144" y="35719"/>
                  </a:lnTo>
                  <a:lnTo>
                    <a:pt x="7144" y="78581"/>
                  </a:lnTo>
                  <a:lnTo>
                    <a:pt x="7144" y="107156"/>
                  </a:lnTo>
                  <a:lnTo>
                    <a:pt x="35719" y="107156"/>
                  </a:lnTo>
                  <a:lnTo>
                    <a:pt x="78581" y="107156"/>
                  </a:lnTo>
                  <a:lnTo>
                    <a:pt x="107156" y="107156"/>
                  </a:lnTo>
                  <a:lnTo>
                    <a:pt x="107156" y="78581"/>
                  </a:lnTo>
                  <a:lnTo>
                    <a:pt x="107156" y="35719"/>
                  </a:lnTo>
                  <a:lnTo>
                    <a:pt x="107156" y="7144"/>
                  </a:lnTo>
                  <a:lnTo>
                    <a:pt x="107156" y="714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164">
              <a:extLst>
                <a:ext uri="{FF2B5EF4-FFF2-40B4-BE49-F238E27FC236}">
                  <a16:creationId xmlns:a16="http://schemas.microsoft.com/office/drawing/2014/main" id="{9FEA5D45-2F81-4B54-99C8-EA45DC635FB1}"/>
                </a:ext>
              </a:extLst>
            </p:cNvPr>
            <p:cNvSpPr/>
            <p:nvPr/>
          </p:nvSpPr>
          <p:spPr>
            <a:xfrm>
              <a:off x="1751348" y="3547182"/>
              <a:ext cx="85725" cy="85725"/>
            </a:xfrm>
            <a:custGeom>
              <a:avLst/>
              <a:gdLst>
                <a:gd name="connsiteX0" fmla="*/ 7144 w 85725"/>
                <a:gd name="connsiteY0" fmla="*/ 7144 h 85725"/>
                <a:gd name="connsiteX1" fmla="*/ 78581 w 85725"/>
                <a:gd name="connsiteY1" fmla="*/ 7144 h 85725"/>
                <a:gd name="connsiteX2" fmla="*/ 78581 w 85725"/>
                <a:gd name="connsiteY2" fmla="*/ 78581 h 85725"/>
                <a:gd name="connsiteX3" fmla="*/ 7144 w 85725"/>
                <a:gd name="connsiteY3" fmla="*/ 78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85725">
                  <a:moveTo>
                    <a:pt x="7144" y="7144"/>
                  </a:moveTo>
                  <a:lnTo>
                    <a:pt x="78581" y="7144"/>
                  </a:lnTo>
                  <a:lnTo>
                    <a:pt x="78581" y="78581"/>
                  </a:lnTo>
                  <a:lnTo>
                    <a:pt x="7144" y="7858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165">
              <a:extLst>
                <a:ext uri="{FF2B5EF4-FFF2-40B4-BE49-F238E27FC236}">
                  <a16:creationId xmlns:a16="http://schemas.microsoft.com/office/drawing/2014/main" id="{2956FDAE-9597-4387-AB48-6B5BDE93776A}"/>
                </a:ext>
              </a:extLst>
            </p:cNvPr>
            <p:cNvSpPr/>
            <p:nvPr/>
          </p:nvSpPr>
          <p:spPr>
            <a:xfrm>
              <a:off x="1738013" y="3532894"/>
              <a:ext cx="114300" cy="114300"/>
            </a:xfrm>
            <a:custGeom>
              <a:avLst/>
              <a:gdLst>
                <a:gd name="connsiteX0" fmla="*/ 78581 w 114300"/>
                <a:gd name="connsiteY0" fmla="*/ 35719 h 114300"/>
                <a:gd name="connsiteX1" fmla="*/ 78581 w 114300"/>
                <a:gd name="connsiteY1" fmla="*/ 78581 h 114300"/>
                <a:gd name="connsiteX2" fmla="*/ 35719 w 114300"/>
                <a:gd name="connsiteY2" fmla="*/ 78581 h 114300"/>
                <a:gd name="connsiteX3" fmla="*/ 35719 w 114300"/>
                <a:gd name="connsiteY3" fmla="*/ 35719 h 114300"/>
                <a:gd name="connsiteX4" fmla="*/ 78581 w 114300"/>
                <a:gd name="connsiteY4" fmla="*/ 35719 h 114300"/>
                <a:gd name="connsiteX5" fmla="*/ 107156 w 114300"/>
                <a:gd name="connsiteY5" fmla="*/ 7144 h 114300"/>
                <a:gd name="connsiteX6" fmla="*/ 78581 w 114300"/>
                <a:gd name="connsiteY6" fmla="*/ 7144 h 114300"/>
                <a:gd name="connsiteX7" fmla="*/ 35719 w 114300"/>
                <a:gd name="connsiteY7" fmla="*/ 7144 h 114300"/>
                <a:gd name="connsiteX8" fmla="*/ 7144 w 114300"/>
                <a:gd name="connsiteY8" fmla="*/ 7144 h 114300"/>
                <a:gd name="connsiteX9" fmla="*/ 7144 w 114300"/>
                <a:gd name="connsiteY9" fmla="*/ 35719 h 114300"/>
                <a:gd name="connsiteX10" fmla="*/ 7144 w 114300"/>
                <a:gd name="connsiteY10" fmla="*/ 78581 h 114300"/>
                <a:gd name="connsiteX11" fmla="*/ 7144 w 114300"/>
                <a:gd name="connsiteY11" fmla="*/ 107156 h 114300"/>
                <a:gd name="connsiteX12" fmla="*/ 35719 w 114300"/>
                <a:gd name="connsiteY12" fmla="*/ 107156 h 114300"/>
                <a:gd name="connsiteX13" fmla="*/ 78581 w 114300"/>
                <a:gd name="connsiteY13" fmla="*/ 107156 h 114300"/>
                <a:gd name="connsiteX14" fmla="*/ 107156 w 114300"/>
                <a:gd name="connsiteY14" fmla="*/ 107156 h 114300"/>
                <a:gd name="connsiteX15" fmla="*/ 107156 w 114300"/>
                <a:gd name="connsiteY15" fmla="*/ 78581 h 114300"/>
                <a:gd name="connsiteX16" fmla="*/ 107156 w 114300"/>
                <a:gd name="connsiteY16" fmla="*/ 35719 h 114300"/>
                <a:gd name="connsiteX17" fmla="*/ 107156 w 114300"/>
                <a:gd name="connsiteY17" fmla="*/ 7144 h 114300"/>
                <a:gd name="connsiteX18" fmla="*/ 107156 w 114300"/>
                <a:gd name="connsiteY18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00" h="114300">
                  <a:moveTo>
                    <a:pt x="78581" y="35719"/>
                  </a:moveTo>
                  <a:lnTo>
                    <a:pt x="78581" y="78581"/>
                  </a:lnTo>
                  <a:lnTo>
                    <a:pt x="35719" y="78581"/>
                  </a:lnTo>
                  <a:lnTo>
                    <a:pt x="35719" y="35719"/>
                  </a:lnTo>
                  <a:lnTo>
                    <a:pt x="78581" y="35719"/>
                  </a:lnTo>
                  <a:moveTo>
                    <a:pt x="107156" y="7144"/>
                  </a:moveTo>
                  <a:lnTo>
                    <a:pt x="78581" y="7144"/>
                  </a:lnTo>
                  <a:lnTo>
                    <a:pt x="35719" y="7144"/>
                  </a:lnTo>
                  <a:lnTo>
                    <a:pt x="7144" y="7144"/>
                  </a:lnTo>
                  <a:lnTo>
                    <a:pt x="7144" y="35719"/>
                  </a:lnTo>
                  <a:lnTo>
                    <a:pt x="7144" y="78581"/>
                  </a:lnTo>
                  <a:lnTo>
                    <a:pt x="7144" y="107156"/>
                  </a:lnTo>
                  <a:lnTo>
                    <a:pt x="35719" y="107156"/>
                  </a:lnTo>
                  <a:lnTo>
                    <a:pt x="78581" y="107156"/>
                  </a:lnTo>
                  <a:lnTo>
                    <a:pt x="107156" y="107156"/>
                  </a:lnTo>
                  <a:lnTo>
                    <a:pt x="107156" y="78581"/>
                  </a:lnTo>
                  <a:lnTo>
                    <a:pt x="107156" y="35719"/>
                  </a:lnTo>
                  <a:lnTo>
                    <a:pt x="107156" y="7144"/>
                  </a:lnTo>
                  <a:lnTo>
                    <a:pt x="107156" y="714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166">
              <a:extLst>
                <a:ext uri="{FF2B5EF4-FFF2-40B4-BE49-F238E27FC236}">
                  <a16:creationId xmlns:a16="http://schemas.microsoft.com/office/drawing/2014/main" id="{6ED6BB71-D7F7-49AD-8CE7-CD4B96E829A4}"/>
                </a:ext>
              </a:extLst>
            </p:cNvPr>
            <p:cNvSpPr/>
            <p:nvPr/>
          </p:nvSpPr>
          <p:spPr>
            <a:xfrm>
              <a:off x="1533226" y="3547182"/>
              <a:ext cx="85725" cy="85725"/>
            </a:xfrm>
            <a:custGeom>
              <a:avLst/>
              <a:gdLst>
                <a:gd name="connsiteX0" fmla="*/ 7144 w 85725"/>
                <a:gd name="connsiteY0" fmla="*/ 7144 h 85725"/>
                <a:gd name="connsiteX1" fmla="*/ 78581 w 85725"/>
                <a:gd name="connsiteY1" fmla="*/ 7144 h 85725"/>
                <a:gd name="connsiteX2" fmla="*/ 78581 w 85725"/>
                <a:gd name="connsiteY2" fmla="*/ 78581 h 85725"/>
                <a:gd name="connsiteX3" fmla="*/ 7144 w 85725"/>
                <a:gd name="connsiteY3" fmla="*/ 7858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85725">
                  <a:moveTo>
                    <a:pt x="7144" y="7144"/>
                  </a:moveTo>
                  <a:lnTo>
                    <a:pt x="78581" y="7144"/>
                  </a:lnTo>
                  <a:lnTo>
                    <a:pt x="78581" y="78581"/>
                  </a:lnTo>
                  <a:lnTo>
                    <a:pt x="7144" y="7858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167">
              <a:extLst>
                <a:ext uri="{FF2B5EF4-FFF2-40B4-BE49-F238E27FC236}">
                  <a16:creationId xmlns:a16="http://schemas.microsoft.com/office/drawing/2014/main" id="{AD8DE04F-E44D-4E05-9F81-1C0AB139C74B}"/>
                </a:ext>
              </a:extLst>
            </p:cNvPr>
            <p:cNvSpPr/>
            <p:nvPr/>
          </p:nvSpPr>
          <p:spPr>
            <a:xfrm>
              <a:off x="1518938" y="3532894"/>
              <a:ext cx="114300" cy="114300"/>
            </a:xfrm>
            <a:custGeom>
              <a:avLst/>
              <a:gdLst>
                <a:gd name="connsiteX0" fmla="*/ 78581 w 114300"/>
                <a:gd name="connsiteY0" fmla="*/ 35719 h 114300"/>
                <a:gd name="connsiteX1" fmla="*/ 78581 w 114300"/>
                <a:gd name="connsiteY1" fmla="*/ 78581 h 114300"/>
                <a:gd name="connsiteX2" fmla="*/ 35719 w 114300"/>
                <a:gd name="connsiteY2" fmla="*/ 78581 h 114300"/>
                <a:gd name="connsiteX3" fmla="*/ 35719 w 114300"/>
                <a:gd name="connsiteY3" fmla="*/ 35719 h 114300"/>
                <a:gd name="connsiteX4" fmla="*/ 78581 w 114300"/>
                <a:gd name="connsiteY4" fmla="*/ 35719 h 114300"/>
                <a:gd name="connsiteX5" fmla="*/ 107156 w 114300"/>
                <a:gd name="connsiteY5" fmla="*/ 7144 h 114300"/>
                <a:gd name="connsiteX6" fmla="*/ 78581 w 114300"/>
                <a:gd name="connsiteY6" fmla="*/ 7144 h 114300"/>
                <a:gd name="connsiteX7" fmla="*/ 35719 w 114300"/>
                <a:gd name="connsiteY7" fmla="*/ 7144 h 114300"/>
                <a:gd name="connsiteX8" fmla="*/ 7144 w 114300"/>
                <a:gd name="connsiteY8" fmla="*/ 7144 h 114300"/>
                <a:gd name="connsiteX9" fmla="*/ 7144 w 114300"/>
                <a:gd name="connsiteY9" fmla="*/ 35719 h 114300"/>
                <a:gd name="connsiteX10" fmla="*/ 7144 w 114300"/>
                <a:gd name="connsiteY10" fmla="*/ 78581 h 114300"/>
                <a:gd name="connsiteX11" fmla="*/ 7144 w 114300"/>
                <a:gd name="connsiteY11" fmla="*/ 107156 h 114300"/>
                <a:gd name="connsiteX12" fmla="*/ 35719 w 114300"/>
                <a:gd name="connsiteY12" fmla="*/ 107156 h 114300"/>
                <a:gd name="connsiteX13" fmla="*/ 78581 w 114300"/>
                <a:gd name="connsiteY13" fmla="*/ 107156 h 114300"/>
                <a:gd name="connsiteX14" fmla="*/ 107156 w 114300"/>
                <a:gd name="connsiteY14" fmla="*/ 107156 h 114300"/>
                <a:gd name="connsiteX15" fmla="*/ 107156 w 114300"/>
                <a:gd name="connsiteY15" fmla="*/ 78581 h 114300"/>
                <a:gd name="connsiteX16" fmla="*/ 107156 w 114300"/>
                <a:gd name="connsiteY16" fmla="*/ 35719 h 114300"/>
                <a:gd name="connsiteX17" fmla="*/ 107156 w 114300"/>
                <a:gd name="connsiteY17" fmla="*/ 7144 h 114300"/>
                <a:gd name="connsiteX18" fmla="*/ 107156 w 114300"/>
                <a:gd name="connsiteY18" fmla="*/ 714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00" h="114300">
                  <a:moveTo>
                    <a:pt x="78581" y="35719"/>
                  </a:moveTo>
                  <a:lnTo>
                    <a:pt x="78581" y="78581"/>
                  </a:lnTo>
                  <a:lnTo>
                    <a:pt x="35719" y="78581"/>
                  </a:lnTo>
                  <a:lnTo>
                    <a:pt x="35719" y="35719"/>
                  </a:lnTo>
                  <a:lnTo>
                    <a:pt x="78581" y="35719"/>
                  </a:lnTo>
                  <a:moveTo>
                    <a:pt x="107156" y="7144"/>
                  </a:moveTo>
                  <a:lnTo>
                    <a:pt x="78581" y="7144"/>
                  </a:lnTo>
                  <a:lnTo>
                    <a:pt x="35719" y="7144"/>
                  </a:lnTo>
                  <a:lnTo>
                    <a:pt x="7144" y="7144"/>
                  </a:lnTo>
                  <a:lnTo>
                    <a:pt x="7144" y="35719"/>
                  </a:lnTo>
                  <a:lnTo>
                    <a:pt x="7144" y="78581"/>
                  </a:lnTo>
                  <a:lnTo>
                    <a:pt x="7144" y="107156"/>
                  </a:lnTo>
                  <a:lnTo>
                    <a:pt x="35719" y="107156"/>
                  </a:lnTo>
                  <a:lnTo>
                    <a:pt x="78581" y="107156"/>
                  </a:lnTo>
                  <a:lnTo>
                    <a:pt x="107156" y="107156"/>
                  </a:lnTo>
                  <a:lnTo>
                    <a:pt x="107156" y="78581"/>
                  </a:lnTo>
                  <a:lnTo>
                    <a:pt x="107156" y="35719"/>
                  </a:lnTo>
                  <a:lnTo>
                    <a:pt x="107156" y="7144"/>
                  </a:lnTo>
                  <a:lnTo>
                    <a:pt x="107156" y="714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168">
              <a:extLst>
                <a:ext uri="{FF2B5EF4-FFF2-40B4-BE49-F238E27FC236}">
                  <a16:creationId xmlns:a16="http://schemas.microsoft.com/office/drawing/2014/main" id="{D837D624-67E2-4D8F-AE69-780F4FF8BD4B}"/>
                </a:ext>
              </a:extLst>
            </p:cNvPr>
            <p:cNvSpPr/>
            <p:nvPr/>
          </p:nvSpPr>
          <p:spPr>
            <a:xfrm>
              <a:off x="1352251" y="3710059"/>
              <a:ext cx="47625" cy="123825"/>
            </a:xfrm>
            <a:custGeom>
              <a:avLst/>
              <a:gdLst>
                <a:gd name="connsiteX0" fmla="*/ 7144 w 47625"/>
                <a:gd name="connsiteY0" fmla="*/ 7144 h 123825"/>
                <a:gd name="connsiteX1" fmla="*/ 42386 w 47625"/>
                <a:gd name="connsiteY1" fmla="*/ 7144 h 123825"/>
                <a:gd name="connsiteX2" fmla="*/ 42386 w 47625"/>
                <a:gd name="connsiteY2" fmla="*/ 122396 h 123825"/>
                <a:gd name="connsiteX3" fmla="*/ 7144 w 47625"/>
                <a:gd name="connsiteY3" fmla="*/ 122396 h 123825"/>
                <a:gd name="connsiteX4" fmla="*/ 7144 w 47625"/>
                <a:gd name="connsiteY4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123825">
                  <a:moveTo>
                    <a:pt x="7144" y="7144"/>
                  </a:moveTo>
                  <a:lnTo>
                    <a:pt x="42386" y="7144"/>
                  </a:lnTo>
                  <a:lnTo>
                    <a:pt x="42386" y="122396"/>
                  </a:lnTo>
                  <a:lnTo>
                    <a:pt x="7144" y="1223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169">
              <a:extLst>
                <a:ext uri="{FF2B5EF4-FFF2-40B4-BE49-F238E27FC236}">
                  <a16:creationId xmlns:a16="http://schemas.microsoft.com/office/drawing/2014/main" id="{E3C48704-C56B-4FC0-9DB7-008E6940542D}"/>
                </a:ext>
              </a:extLst>
            </p:cNvPr>
            <p:cNvSpPr/>
            <p:nvPr/>
          </p:nvSpPr>
          <p:spPr>
            <a:xfrm>
              <a:off x="1413211" y="3710059"/>
              <a:ext cx="123825" cy="123825"/>
            </a:xfrm>
            <a:custGeom>
              <a:avLst/>
              <a:gdLst>
                <a:gd name="connsiteX0" fmla="*/ 7144 w 123825"/>
                <a:gd name="connsiteY0" fmla="*/ 7144 h 123825"/>
                <a:gd name="connsiteX1" fmla="*/ 40481 w 123825"/>
                <a:gd name="connsiteY1" fmla="*/ 7144 h 123825"/>
                <a:gd name="connsiteX2" fmla="*/ 83344 w 123825"/>
                <a:gd name="connsiteY2" fmla="*/ 70961 h 123825"/>
                <a:gd name="connsiteX3" fmla="*/ 83344 w 123825"/>
                <a:gd name="connsiteY3" fmla="*/ 7144 h 123825"/>
                <a:gd name="connsiteX4" fmla="*/ 116681 w 123825"/>
                <a:gd name="connsiteY4" fmla="*/ 7144 h 123825"/>
                <a:gd name="connsiteX5" fmla="*/ 116681 w 123825"/>
                <a:gd name="connsiteY5" fmla="*/ 122396 h 123825"/>
                <a:gd name="connsiteX6" fmla="*/ 83344 w 123825"/>
                <a:gd name="connsiteY6" fmla="*/ 122396 h 123825"/>
                <a:gd name="connsiteX7" fmla="*/ 40481 w 123825"/>
                <a:gd name="connsiteY7" fmla="*/ 58579 h 123825"/>
                <a:gd name="connsiteX8" fmla="*/ 40481 w 123825"/>
                <a:gd name="connsiteY8" fmla="*/ 121444 h 123825"/>
                <a:gd name="connsiteX9" fmla="*/ 7144 w 123825"/>
                <a:gd name="connsiteY9" fmla="*/ 121444 h 123825"/>
                <a:gd name="connsiteX10" fmla="*/ 7144 w 123825"/>
                <a:gd name="connsiteY10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825" h="123825">
                  <a:moveTo>
                    <a:pt x="7144" y="7144"/>
                  </a:moveTo>
                  <a:lnTo>
                    <a:pt x="40481" y="7144"/>
                  </a:lnTo>
                  <a:lnTo>
                    <a:pt x="83344" y="70961"/>
                  </a:lnTo>
                  <a:lnTo>
                    <a:pt x="83344" y="7144"/>
                  </a:lnTo>
                  <a:lnTo>
                    <a:pt x="116681" y="7144"/>
                  </a:lnTo>
                  <a:lnTo>
                    <a:pt x="116681" y="122396"/>
                  </a:lnTo>
                  <a:lnTo>
                    <a:pt x="83344" y="122396"/>
                  </a:lnTo>
                  <a:lnTo>
                    <a:pt x="40481" y="58579"/>
                  </a:lnTo>
                  <a:lnTo>
                    <a:pt x="40481" y="121444"/>
                  </a:lnTo>
                  <a:lnTo>
                    <a:pt x="7144" y="1214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170">
              <a:extLst>
                <a:ext uri="{FF2B5EF4-FFF2-40B4-BE49-F238E27FC236}">
                  <a16:creationId xmlns:a16="http://schemas.microsoft.com/office/drawing/2014/main" id="{DCEE72DD-B3FE-46DC-83D4-498AC49B121F}"/>
                </a:ext>
              </a:extLst>
            </p:cNvPr>
            <p:cNvSpPr/>
            <p:nvPr/>
          </p:nvSpPr>
          <p:spPr>
            <a:xfrm>
              <a:off x="1536083" y="3710059"/>
              <a:ext cx="133350" cy="123825"/>
            </a:xfrm>
            <a:custGeom>
              <a:avLst/>
              <a:gdLst>
                <a:gd name="connsiteX0" fmla="*/ 7144 w 133350"/>
                <a:gd name="connsiteY0" fmla="*/ 7144 h 123825"/>
                <a:gd name="connsiteX1" fmla="*/ 44291 w 133350"/>
                <a:gd name="connsiteY1" fmla="*/ 7144 h 123825"/>
                <a:gd name="connsiteX2" fmla="*/ 70009 w 133350"/>
                <a:gd name="connsiteY2" fmla="*/ 90011 h 123825"/>
                <a:gd name="connsiteX3" fmla="*/ 95726 w 133350"/>
                <a:gd name="connsiteY3" fmla="*/ 7144 h 123825"/>
                <a:gd name="connsiteX4" fmla="*/ 131921 w 133350"/>
                <a:gd name="connsiteY4" fmla="*/ 7144 h 123825"/>
                <a:gd name="connsiteX5" fmla="*/ 89059 w 133350"/>
                <a:gd name="connsiteY5" fmla="*/ 122396 h 123825"/>
                <a:gd name="connsiteX6" fmla="*/ 50959 w 133350"/>
                <a:gd name="connsiteY6" fmla="*/ 122396 h 123825"/>
                <a:gd name="connsiteX7" fmla="*/ 7144 w 133350"/>
                <a:gd name="connsiteY7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123825">
                  <a:moveTo>
                    <a:pt x="7144" y="7144"/>
                  </a:moveTo>
                  <a:lnTo>
                    <a:pt x="44291" y="7144"/>
                  </a:lnTo>
                  <a:lnTo>
                    <a:pt x="70009" y="90011"/>
                  </a:lnTo>
                  <a:lnTo>
                    <a:pt x="95726" y="7144"/>
                  </a:lnTo>
                  <a:lnTo>
                    <a:pt x="131921" y="7144"/>
                  </a:lnTo>
                  <a:lnTo>
                    <a:pt x="89059" y="122396"/>
                  </a:lnTo>
                  <a:lnTo>
                    <a:pt x="50959" y="1223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171">
              <a:extLst>
                <a:ext uri="{FF2B5EF4-FFF2-40B4-BE49-F238E27FC236}">
                  <a16:creationId xmlns:a16="http://schemas.microsoft.com/office/drawing/2014/main" id="{1B5AD00B-02CD-4821-B11A-094163CDDE19}"/>
                </a:ext>
              </a:extLst>
            </p:cNvPr>
            <p:cNvSpPr/>
            <p:nvPr/>
          </p:nvSpPr>
          <p:spPr>
            <a:xfrm>
              <a:off x="1651336" y="3710059"/>
              <a:ext cx="133350" cy="123825"/>
            </a:xfrm>
            <a:custGeom>
              <a:avLst/>
              <a:gdLst>
                <a:gd name="connsiteX0" fmla="*/ 89059 w 133350"/>
                <a:gd name="connsiteY0" fmla="*/ 103346 h 123825"/>
                <a:gd name="connsiteX1" fmla="*/ 49054 w 133350"/>
                <a:gd name="connsiteY1" fmla="*/ 103346 h 123825"/>
                <a:gd name="connsiteX2" fmla="*/ 43339 w 133350"/>
                <a:gd name="connsiteY2" fmla="*/ 122396 h 123825"/>
                <a:gd name="connsiteX3" fmla="*/ 7144 w 133350"/>
                <a:gd name="connsiteY3" fmla="*/ 122396 h 123825"/>
                <a:gd name="connsiteX4" fmla="*/ 50006 w 133350"/>
                <a:gd name="connsiteY4" fmla="*/ 7144 h 123825"/>
                <a:gd name="connsiteX5" fmla="*/ 89059 w 133350"/>
                <a:gd name="connsiteY5" fmla="*/ 7144 h 123825"/>
                <a:gd name="connsiteX6" fmla="*/ 131921 w 133350"/>
                <a:gd name="connsiteY6" fmla="*/ 122396 h 123825"/>
                <a:gd name="connsiteX7" fmla="*/ 94774 w 133350"/>
                <a:gd name="connsiteY7" fmla="*/ 122396 h 123825"/>
                <a:gd name="connsiteX8" fmla="*/ 89059 w 133350"/>
                <a:gd name="connsiteY8" fmla="*/ 103346 h 123825"/>
                <a:gd name="connsiteX9" fmla="*/ 82391 w 133350"/>
                <a:gd name="connsiteY9" fmla="*/ 78581 h 123825"/>
                <a:gd name="connsiteX10" fmla="*/ 70009 w 133350"/>
                <a:gd name="connsiteY10" fmla="*/ 37624 h 123825"/>
                <a:gd name="connsiteX11" fmla="*/ 57626 w 133350"/>
                <a:gd name="connsiteY11" fmla="*/ 78581 h 123825"/>
                <a:gd name="connsiteX12" fmla="*/ 82391 w 133350"/>
                <a:gd name="connsiteY12" fmla="*/ 7858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50" h="123825">
                  <a:moveTo>
                    <a:pt x="89059" y="103346"/>
                  </a:moveTo>
                  <a:lnTo>
                    <a:pt x="49054" y="103346"/>
                  </a:lnTo>
                  <a:lnTo>
                    <a:pt x="43339" y="122396"/>
                  </a:lnTo>
                  <a:lnTo>
                    <a:pt x="7144" y="122396"/>
                  </a:lnTo>
                  <a:lnTo>
                    <a:pt x="50006" y="7144"/>
                  </a:lnTo>
                  <a:lnTo>
                    <a:pt x="89059" y="7144"/>
                  </a:lnTo>
                  <a:lnTo>
                    <a:pt x="131921" y="122396"/>
                  </a:lnTo>
                  <a:lnTo>
                    <a:pt x="94774" y="122396"/>
                  </a:lnTo>
                  <a:lnTo>
                    <a:pt x="89059" y="103346"/>
                  </a:lnTo>
                  <a:close/>
                  <a:moveTo>
                    <a:pt x="82391" y="78581"/>
                  </a:moveTo>
                  <a:lnTo>
                    <a:pt x="70009" y="37624"/>
                  </a:lnTo>
                  <a:lnTo>
                    <a:pt x="57626" y="78581"/>
                  </a:lnTo>
                  <a:lnTo>
                    <a:pt x="82391" y="7858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172">
              <a:extLst>
                <a:ext uri="{FF2B5EF4-FFF2-40B4-BE49-F238E27FC236}">
                  <a16:creationId xmlns:a16="http://schemas.microsoft.com/office/drawing/2014/main" id="{A3B1663B-F059-457B-98CB-9CF36AE8509A}"/>
                </a:ext>
              </a:extLst>
            </p:cNvPr>
            <p:cNvSpPr/>
            <p:nvPr/>
          </p:nvSpPr>
          <p:spPr>
            <a:xfrm>
              <a:off x="1788496" y="3710059"/>
              <a:ext cx="114300" cy="123825"/>
            </a:xfrm>
            <a:custGeom>
              <a:avLst/>
              <a:gdLst>
                <a:gd name="connsiteX0" fmla="*/ 7144 w 114300"/>
                <a:gd name="connsiteY0" fmla="*/ 7144 h 123825"/>
                <a:gd name="connsiteX1" fmla="*/ 59531 w 114300"/>
                <a:gd name="connsiteY1" fmla="*/ 7144 h 123825"/>
                <a:gd name="connsiteX2" fmla="*/ 84296 w 114300"/>
                <a:gd name="connsiteY2" fmla="*/ 10954 h 123825"/>
                <a:gd name="connsiteX3" fmla="*/ 100489 w 114300"/>
                <a:gd name="connsiteY3" fmla="*/ 23336 h 123825"/>
                <a:gd name="connsiteX4" fmla="*/ 110014 w 114300"/>
                <a:gd name="connsiteY4" fmla="*/ 41434 h 123825"/>
                <a:gd name="connsiteX5" fmla="*/ 112871 w 114300"/>
                <a:gd name="connsiteY5" fmla="*/ 63341 h 123825"/>
                <a:gd name="connsiteX6" fmla="*/ 109061 w 114300"/>
                <a:gd name="connsiteY6" fmla="*/ 91916 h 123825"/>
                <a:gd name="connsiteX7" fmla="*/ 97631 w 114300"/>
                <a:gd name="connsiteY7" fmla="*/ 109061 h 123825"/>
                <a:gd name="connsiteX8" fmla="*/ 81439 w 114300"/>
                <a:gd name="connsiteY8" fmla="*/ 118586 h 123825"/>
                <a:gd name="connsiteX9" fmla="*/ 60484 w 114300"/>
                <a:gd name="connsiteY9" fmla="*/ 121444 h 123825"/>
                <a:gd name="connsiteX10" fmla="*/ 8096 w 114300"/>
                <a:gd name="connsiteY10" fmla="*/ 121444 h 123825"/>
                <a:gd name="connsiteX11" fmla="*/ 8096 w 114300"/>
                <a:gd name="connsiteY11" fmla="*/ 7144 h 123825"/>
                <a:gd name="connsiteX12" fmla="*/ 42386 w 114300"/>
                <a:gd name="connsiteY12" fmla="*/ 32861 h 123825"/>
                <a:gd name="connsiteX13" fmla="*/ 42386 w 114300"/>
                <a:gd name="connsiteY13" fmla="*/ 95726 h 123825"/>
                <a:gd name="connsiteX14" fmla="*/ 50959 w 114300"/>
                <a:gd name="connsiteY14" fmla="*/ 95726 h 123825"/>
                <a:gd name="connsiteX15" fmla="*/ 67151 w 114300"/>
                <a:gd name="connsiteY15" fmla="*/ 92869 h 123825"/>
                <a:gd name="connsiteX16" fmla="*/ 74771 w 114300"/>
                <a:gd name="connsiteY16" fmla="*/ 84296 h 123825"/>
                <a:gd name="connsiteX17" fmla="*/ 77629 w 114300"/>
                <a:gd name="connsiteY17" fmla="*/ 64294 h 123825"/>
                <a:gd name="connsiteX18" fmla="*/ 71914 w 114300"/>
                <a:gd name="connsiteY18" fmla="*/ 39529 h 123825"/>
                <a:gd name="connsiteX19" fmla="*/ 51911 w 114300"/>
                <a:gd name="connsiteY19" fmla="*/ 32861 h 123825"/>
                <a:gd name="connsiteX20" fmla="*/ 42386 w 114300"/>
                <a:gd name="connsiteY20" fmla="*/ 3286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00" h="123825">
                  <a:moveTo>
                    <a:pt x="7144" y="7144"/>
                  </a:moveTo>
                  <a:lnTo>
                    <a:pt x="59531" y="7144"/>
                  </a:lnTo>
                  <a:cubicBezTo>
                    <a:pt x="70009" y="7144"/>
                    <a:pt x="78581" y="8096"/>
                    <a:pt x="84296" y="10954"/>
                  </a:cubicBezTo>
                  <a:cubicBezTo>
                    <a:pt x="90964" y="13811"/>
                    <a:pt x="95726" y="17621"/>
                    <a:pt x="100489" y="23336"/>
                  </a:cubicBezTo>
                  <a:cubicBezTo>
                    <a:pt x="104299" y="29051"/>
                    <a:pt x="108109" y="34766"/>
                    <a:pt x="110014" y="41434"/>
                  </a:cubicBezTo>
                  <a:cubicBezTo>
                    <a:pt x="111919" y="48101"/>
                    <a:pt x="112871" y="55721"/>
                    <a:pt x="112871" y="63341"/>
                  </a:cubicBezTo>
                  <a:cubicBezTo>
                    <a:pt x="112871" y="75724"/>
                    <a:pt x="111919" y="85249"/>
                    <a:pt x="109061" y="91916"/>
                  </a:cubicBezTo>
                  <a:cubicBezTo>
                    <a:pt x="106204" y="98584"/>
                    <a:pt x="102394" y="104299"/>
                    <a:pt x="97631" y="109061"/>
                  </a:cubicBezTo>
                  <a:cubicBezTo>
                    <a:pt x="92869" y="113824"/>
                    <a:pt x="87154" y="116681"/>
                    <a:pt x="81439" y="118586"/>
                  </a:cubicBezTo>
                  <a:cubicBezTo>
                    <a:pt x="73819" y="120491"/>
                    <a:pt x="66199" y="121444"/>
                    <a:pt x="60484" y="121444"/>
                  </a:cubicBezTo>
                  <a:lnTo>
                    <a:pt x="8096" y="121444"/>
                  </a:lnTo>
                  <a:lnTo>
                    <a:pt x="8096" y="7144"/>
                  </a:lnTo>
                  <a:close/>
                  <a:moveTo>
                    <a:pt x="42386" y="32861"/>
                  </a:moveTo>
                  <a:lnTo>
                    <a:pt x="42386" y="95726"/>
                  </a:lnTo>
                  <a:lnTo>
                    <a:pt x="50959" y="95726"/>
                  </a:lnTo>
                  <a:cubicBezTo>
                    <a:pt x="58579" y="95726"/>
                    <a:pt x="63341" y="94774"/>
                    <a:pt x="67151" y="92869"/>
                  </a:cubicBezTo>
                  <a:cubicBezTo>
                    <a:pt x="70961" y="90964"/>
                    <a:pt x="72866" y="88106"/>
                    <a:pt x="74771" y="84296"/>
                  </a:cubicBezTo>
                  <a:cubicBezTo>
                    <a:pt x="76676" y="80486"/>
                    <a:pt x="77629" y="73819"/>
                    <a:pt x="77629" y="64294"/>
                  </a:cubicBezTo>
                  <a:cubicBezTo>
                    <a:pt x="77629" y="51911"/>
                    <a:pt x="75724" y="43339"/>
                    <a:pt x="71914" y="39529"/>
                  </a:cubicBezTo>
                  <a:cubicBezTo>
                    <a:pt x="68104" y="35719"/>
                    <a:pt x="61436" y="32861"/>
                    <a:pt x="51911" y="32861"/>
                  </a:cubicBezTo>
                  <a:lnTo>
                    <a:pt x="42386" y="3286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173">
              <a:extLst>
                <a:ext uri="{FF2B5EF4-FFF2-40B4-BE49-F238E27FC236}">
                  <a16:creationId xmlns:a16="http://schemas.microsoft.com/office/drawing/2014/main" id="{91B3519B-06C1-4305-BEC8-E9A9045862E8}"/>
                </a:ext>
              </a:extLst>
            </p:cNvPr>
            <p:cNvSpPr/>
            <p:nvPr/>
          </p:nvSpPr>
          <p:spPr>
            <a:xfrm>
              <a:off x="1912321" y="3710059"/>
              <a:ext cx="104775" cy="123825"/>
            </a:xfrm>
            <a:custGeom>
              <a:avLst/>
              <a:gdLst>
                <a:gd name="connsiteX0" fmla="*/ 7144 w 104775"/>
                <a:gd name="connsiteY0" fmla="*/ 7144 h 123825"/>
                <a:gd name="connsiteX1" fmla="*/ 102394 w 104775"/>
                <a:gd name="connsiteY1" fmla="*/ 7144 h 123825"/>
                <a:gd name="connsiteX2" fmla="*/ 102394 w 104775"/>
                <a:gd name="connsiteY2" fmla="*/ 31909 h 123825"/>
                <a:gd name="connsiteX3" fmla="*/ 42386 w 104775"/>
                <a:gd name="connsiteY3" fmla="*/ 31909 h 123825"/>
                <a:gd name="connsiteX4" fmla="*/ 42386 w 104775"/>
                <a:gd name="connsiteY4" fmla="*/ 50006 h 123825"/>
                <a:gd name="connsiteX5" fmla="*/ 97631 w 104775"/>
                <a:gd name="connsiteY5" fmla="*/ 50006 h 123825"/>
                <a:gd name="connsiteX6" fmla="*/ 97631 w 104775"/>
                <a:gd name="connsiteY6" fmla="*/ 73819 h 123825"/>
                <a:gd name="connsiteX7" fmla="*/ 42386 w 104775"/>
                <a:gd name="connsiteY7" fmla="*/ 73819 h 123825"/>
                <a:gd name="connsiteX8" fmla="*/ 42386 w 104775"/>
                <a:gd name="connsiteY8" fmla="*/ 96679 h 123825"/>
                <a:gd name="connsiteX9" fmla="*/ 103346 w 104775"/>
                <a:gd name="connsiteY9" fmla="*/ 96679 h 123825"/>
                <a:gd name="connsiteX10" fmla="*/ 103346 w 104775"/>
                <a:gd name="connsiteY10" fmla="*/ 122396 h 123825"/>
                <a:gd name="connsiteX11" fmla="*/ 7144 w 104775"/>
                <a:gd name="connsiteY11" fmla="*/ 122396 h 123825"/>
                <a:gd name="connsiteX12" fmla="*/ 7144 w 104775"/>
                <a:gd name="connsiteY12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775" h="123825">
                  <a:moveTo>
                    <a:pt x="7144" y="7144"/>
                  </a:moveTo>
                  <a:lnTo>
                    <a:pt x="102394" y="7144"/>
                  </a:lnTo>
                  <a:lnTo>
                    <a:pt x="102394" y="31909"/>
                  </a:lnTo>
                  <a:lnTo>
                    <a:pt x="42386" y="31909"/>
                  </a:lnTo>
                  <a:lnTo>
                    <a:pt x="42386" y="50006"/>
                  </a:lnTo>
                  <a:lnTo>
                    <a:pt x="97631" y="50006"/>
                  </a:lnTo>
                  <a:lnTo>
                    <a:pt x="97631" y="73819"/>
                  </a:lnTo>
                  <a:lnTo>
                    <a:pt x="42386" y="73819"/>
                  </a:lnTo>
                  <a:lnTo>
                    <a:pt x="42386" y="96679"/>
                  </a:lnTo>
                  <a:lnTo>
                    <a:pt x="103346" y="96679"/>
                  </a:lnTo>
                  <a:lnTo>
                    <a:pt x="103346" y="122396"/>
                  </a:lnTo>
                  <a:lnTo>
                    <a:pt x="7144" y="1223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174">
              <a:extLst>
                <a:ext uri="{FF2B5EF4-FFF2-40B4-BE49-F238E27FC236}">
                  <a16:creationId xmlns:a16="http://schemas.microsoft.com/office/drawing/2014/main" id="{1F0D855C-2F36-42EB-9384-9EE53F129EA1}"/>
                </a:ext>
              </a:extLst>
            </p:cNvPr>
            <p:cNvSpPr/>
            <p:nvPr/>
          </p:nvSpPr>
          <p:spPr>
            <a:xfrm>
              <a:off x="2022436" y="3155329"/>
              <a:ext cx="95250" cy="95250"/>
            </a:xfrm>
            <a:custGeom>
              <a:avLst/>
              <a:gdLst>
                <a:gd name="connsiteX0" fmla="*/ 30379 w 95250"/>
                <a:gd name="connsiteY0" fmla="*/ 51334 h 95250"/>
                <a:gd name="connsiteX1" fmla="*/ 33236 w 95250"/>
                <a:gd name="connsiteY1" fmla="*/ 58954 h 95250"/>
                <a:gd name="connsiteX2" fmla="*/ 30379 w 95250"/>
                <a:gd name="connsiteY2" fmla="*/ 87529 h 95250"/>
                <a:gd name="connsiteX3" fmla="*/ 33236 w 95250"/>
                <a:gd name="connsiteY3" fmla="*/ 88481 h 95250"/>
                <a:gd name="connsiteX4" fmla="*/ 51334 w 95250"/>
                <a:gd name="connsiteY4" fmla="*/ 66574 h 95250"/>
                <a:gd name="connsiteX5" fmla="*/ 58954 w 95250"/>
                <a:gd name="connsiteY5" fmla="*/ 63716 h 95250"/>
                <a:gd name="connsiteX6" fmla="*/ 87529 w 95250"/>
                <a:gd name="connsiteY6" fmla="*/ 66574 h 95250"/>
                <a:gd name="connsiteX7" fmla="*/ 88481 w 95250"/>
                <a:gd name="connsiteY7" fmla="*/ 63716 h 95250"/>
                <a:gd name="connsiteX8" fmla="*/ 66574 w 95250"/>
                <a:gd name="connsiteY8" fmla="*/ 45619 h 95250"/>
                <a:gd name="connsiteX9" fmla="*/ 63716 w 95250"/>
                <a:gd name="connsiteY9" fmla="*/ 37999 h 95250"/>
                <a:gd name="connsiteX10" fmla="*/ 66574 w 95250"/>
                <a:gd name="connsiteY10" fmla="*/ 9424 h 95250"/>
                <a:gd name="connsiteX11" fmla="*/ 63716 w 95250"/>
                <a:gd name="connsiteY11" fmla="*/ 8471 h 95250"/>
                <a:gd name="connsiteX12" fmla="*/ 45619 w 95250"/>
                <a:gd name="connsiteY12" fmla="*/ 30379 h 95250"/>
                <a:gd name="connsiteX13" fmla="*/ 37999 w 95250"/>
                <a:gd name="connsiteY13" fmla="*/ 33236 h 95250"/>
                <a:gd name="connsiteX14" fmla="*/ 9424 w 95250"/>
                <a:gd name="connsiteY14" fmla="*/ 30379 h 95250"/>
                <a:gd name="connsiteX15" fmla="*/ 8471 w 95250"/>
                <a:gd name="connsiteY15" fmla="*/ 33236 h 95250"/>
                <a:gd name="connsiteX16" fmla="*/ 30379 w 95250"/>
                <a:gd name="connsiteY16" fmla="*/ 5133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250" h="95250">
                  <a:moveTo>
                    <a:pt x="30379" y="51334"/>
                  </a:moveTo>
                  <a:cubicBezTo>
                    <a:pt x="32284" y="53239"/>
                    <a:pt x="34189" y="56096"/>
                    <a:pt x="33236" y="58954"/>
                  </a:cubicBezTo>
                  <a:lnTo>
                    <a:pt x="30379" y="87529"/>
                  </a:lnTo>
                  <a:cubicBezTo>
                    <a:pt x="30379" y="90386"/>
                    <a:pt x="31331" y="90386"/>
                    <a:pt x="33236" y="88481"/>
                  </a:cubicBezTo>
                  <a:lnTo>
                    <a:pt x="51334" y="66574"/>
                  </a:lnTo>
                  <a:cubicBezTo>
                    <a:pt x="53239" y="64669"/>
                    <a:pt x="56096" y="62764"/>
                    <a:pt x="58954" y="63716"/>
                  </a:cubicBezTo>
                  <a:lnTo>
                    <a:pt x="87529" y="66574"/>
                  </a:lnTo>
                  <a:cubicBezTo>
                    <a:pt x="90386" y="66574"/>
                    <a:pt x="90386" y="65621"/>
                    <a:pt x="88481" y="63716"/>
                  </a:cubicBezTo>
                  <a:lnTo>
                    <a:pt x="66574" y="45619"/>
                  </a:lnTo>
                  <a:cubicBezTo>
                    <a:pt x="64669" y="43714"/>
                    <a:pt x="62764" y="40856"/>
                    <a:pt x="63716" y="37999"/>
                  </a:cubicBezTo>
                  <a:lnTo>
                    <a:pt x="66574" y="9424"/>
                  </a:lnTo>
                  <a:cubicBezTo>
                    <a:pt x="66574" y="6566"/>
                    <a:pt x="65621" y="6566"/>
                    <a:pt x="63716" y="8471"/>
                  </a:cubicBezTo>
                  <a:lnTo>
                    <a:pt x="45619" y="30379"/>
                  </a:lnTo>
                  <a:cubicBezTo>
                    <a:pt x="43714" y="32284"/>
                    <a:pt x="40856" y="34189"/>
                    <a:pt x="37999" y="33236"/>
                  </a:cubicBezTo>
                  <a:lnTo>
                    <a:pt x="9424" y="30379"/>
                  </a:lnTo>
                  <a:cubicBezTo>
                    <a:pt x="6566" y="30379"/>
                    <a:pt x="6566" y="31331"/>
                    <a:pt x="8471" y="33236"/>
                  </a:cubicBezTo>
                  <a:lnTo>
                    <a:pt x="30379" y="51334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175">
              <a:extLst>
                <a:ext uri="{FF2B5EF4-FFF2-40B4-BE49-F238E27FC236}">
                  <a16:creationId xmlns:a16="http://schemas.microsoft.com/office/drawing/2014/main" id="{FAF0D39D-0C52-44FE-B51C-3CA6199D2E6F}"/>
                </a:ext>
              </a:extLst>
            </p:cNvPr>
            <p:cNvSpPr/>
            <p:nvPr/>
          </p:nvSpPr>
          <p:spPr>
            <a:xfrm>
              <a:off x="1264383" y="3617429"/>
              <a:ext cx="95250" cy="95250"/>
            </a:xfrm>
            <a:custGeom>
              <a:avLst/>
              <a:gdLst>
                <a:gd name="connsiteX0" fmla="*/ 37862 w 95250"/>
                <a:gd name="connsiteY0" fmla="*/ 61674 h 95250"/>
                <a:gd name="connsiteX1" fmla="*/ 44529 w 95250"/>
                <a:gd name="connsiteY1" fmla="*/ 67389 h 95250"/>
                <a:gd name="connsiteX2" fmla="*/ 54054 w 95250"/>
                <a:gd name="connsiteY2" fmla="*/ 94059 h 95250"/>
                <a:gd name="connsiteX3" fmla="*/ 56912 w 95250"/>
                <a:gd name="connsiteY3" fmla="*/ 94059 h 95250"/>
                <a:gd name="connsiteX4" fmla="*/ 62627 w 95250"/>
                <a:gd name="connsiteY4" fmla="*/ 66437 h 95250"/>
                <a:gd name="connsiteX5" fmla="*/ 68342 w 95250"/>
                <a:gd name="connsiteY5" fmla="*/ 59769 h 95250"/>
                <a:gd name="connsiteX6" fmla="*/ 95012 w 95250"/>
                <a:gd name="connsiteY6" fmla="*/ 50244 h 95250"/>
                <a:gd name="connsiteX7" fmla="*/ 95012 w 95250"/>
                <a:gd name="connsiteY7" fmla="*/ 47387 h 95250"/>
                <a:gd name="connsiteX8" fmla="*/ 67389 w 95250"/>
                <a:gd name="connsiteY8" fmla="*/ 41672 h 95250"/>
                <a:gd name="connsiteX9" fmla="*/ 60722 w 95250"/>
                <a:gd name="connsiteY9" fmla="*/ 35957 h 95250"/>
                <a:gd name="connsiteX10" fmla="*/ 51197 w 95250"/>
                <a:gd name="connsiteY10" fmla="*/ 9287 h 95250"/>
                <a:gd name="connsiteX11" fmla="*/ 48339 w 95250"/>
                <a:gd name="connsiteY11" fmla="*/ 9287 h 95250"/>
                <a:gd name="connsiteX12" fmla="*/ 41672 w 95250"/>
                <a:gd name="connsiteY12" fmla="*/ 36909 h 95250"/>
                <a:gd name="connsiteX13" fmla="*/ 35957 w 95250"/>
                <a:gd name="connsiteY13" fmla="*/ 43577 h 95250"/>
                <a:gd name="connsiteX14" fmla="*/ 9287 w 95250"/>
                <a:gd name="connsiteY14" fmla="*/ 53102 h 95250"/>
                <a:gd name="connsiteX15" fmla="*/ 9287 w 95250"/>
                <a:gd name="connsiteY15" fmla="*/ 55959 h 95250"/>
                <a:gd name="connsiteX16" fmla="*/ 37862 w 95250"/>
                <a:gd name="connsiteY16" fmla="*/ 6167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250" h="95250">
                  <a:moveTo>
                    <a:pt x="37862" y="61674"/>
                  </a:moveTo>
                  <a:cubicBezTo>
                    <a:pt x="40719" y="62627"/>
                    <a:pt x="43577" y="64532"/>
                    <a:pt x="44529" y="67389"/>
                  </a:cubicBezTo>
                  <a:lnTo>
                    <a:pt x="54054" y="94059"/>
                  </a:lnTo>
                  <a:cubicBezTo>
                    <a:pt x="55007" y="96917"/>
                    <a:pt x="55959" y="96917"/>
                    <a:pt x="56912" y="94059"/>
                  </a:cubicBezTo>
                  <a:lnTo>
                    <a:pt x="62627" y="66437"/>
                  </a:lnTo>
                  <a:cubicBezTo>
                    <a:pt x="63579" y="63579"/>
                    <a:pt x="65484" y="60722"/>
                    <a:pt x="68342" y="59769"/>
                  </a:cubicBezTo>
                  <a:lnTo>
                    <a:pt x="95012" y="50244"/>
                  </a:lnTo>
                  <a:cubicBezTo>
                    <a:pt x="97869" y="49292"/>
                    <a:pt x="97869" y="48339"/>
                    <a:pt x="95012" y="47387"/>
                  </a:cubicBezTo>
                  <a:lnTo>
                    <a:pt x="67389" y="41672"/>
                  </a:lnTo>
                  <a:cubicBezTo>
                    <a:pt x="64532" y="40719"/>
                    <a:pt x="61674" y="38814"/>
                    <a:pt x="60722" y="35957"/>
                  </a:cubicBezTo>
                  <a:lnTo>
                    <a:pt x="51197" y="9287"/>
                  </a:lnTo>
                  <a:cubicBezTo>
                    <a:pt x="50244" y="6429"/>
                    <a:pt x="49292" y="6429"/>
                    <a:pt x="48339" y="9287"/>
                  </a:cubicBezTo>
                  <a:lnTo>
                    <a:pt x="41672" y="36909"/>
                  </a:lnTo>
                  <a:cubicBezTo>
                    <a:pt x="40719" y="39767"/>
                    <a:pt x="38814" y="42624"/>
                    <a:pt x="35957" y="43577"/>
                  </a:cubicBezTo>
                  <a:lnTo>
                    <a:pt x="9287" y="53102"/>
                  </a:lnTo>
                  <a:cubicBezTo>
                    <a:pt x="6429" y="54054"/>
                    <a:pt x="6429" y="55007"/>
                    <a:pt x="9287" y="55959"/>
                  </a:cubicBezTo>
                  <a:lnTo>
                    <a:pt x="37862" y="61674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176">
              <a:extLst>
                <a:ext uri="{FF2B5EF4-FFF2-40B4-BE49-F238E27FC236}">
                  <a16:creationId xmlns:a16="http://schemas.microsoft.com/office/drawing/2014/main" id="{8903F5AA-7212-44E1-B294-C785540D03A7}"/>
                </a:ext>
              </a:extLst>
            </p:cNvPr>
            <p:cNvSpPr/>
            <p:nvPr/>
          </p:nvSpPr>
          <p:spPr>
            <a:xfrm>
              <a:off x="1352251" y="3710059"/>
              <a:ext cx="47625" cy="123825"/>
            </a:xfrm>
            <a:custGeom>
              <a:avLst/>
              <a:gdLst>
                <a:gd name="connsiteX0" fmla="*/ 7144 w 47625"/>
                <a:gd name="connsiteY0" fmla="*/ 7144 h 123825"/>
                <a:gd name="connsiteX1" fmla="*/ 42386 w 47625"/>
                <a:gd name="connsiteY1" fmla="*/ 7144 h 123825"/>
                <a:gd name="connsiteX2" fmla="*/ 42386 w 47625"/>
                <a:gd name="connsiteY2" fmla="*/ 122396 h 123825"/>
                <a:gd name="connsiteX3" fmla="*/ 7144 w 47625"/>
                <a:gd name="connsiteY3" fmla="*/ 122396 h 123825"/>
                <a:gd name="connsiteX4" fmla="*/ 7144 w 47625"/>
                <a:gd name="connsiteY4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123825">
                  <a:moveTo>
                    <a:pt x="7144" y="7144"/>
                  </a:moveTo>
                  <a:lnTo>
                    <a:pt x="42386" y="7144"/>
                  </a:lnTo>
                  <a:lnTo>
                    <a:pt x="42386" y="122396"/>
                  </a:lnTo>
                  <a:lnTo>
                    <a:pt x="7144" y="1223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177">
              <a:extLst>
                <a:ext uri="{FF2B5EF4-FFF2-40B4-BE49-F238E27FC236}">
                  <a16:creationId xmlns:a16="http://schemas.microsoft.com/office/drawing/2014/main" id="{6AF2F80A-9DA6-4C97-91E1-E2F7B9872C86}"/>
                </a:ext>
              </a:extLst>
            </p:cNvPr>
            <p:cNvSpPr/>
            <p:nvPr/>
          </p:nvSpPr>
          <p:spPr>
            <a:xfrm>
              <a:off x="1413211" y="3710059"/>
              <a:ext cx="123825" cy="123825"/>
            </a:xfrm>
            <a:custGeom>
              <a:avLst/>
              <a:gdLst>
                <a:gd name="connsiteX0" fmla="*/ 7144 w 123825"/>
                <a:gd name="connsiteY0" fmla="*/ 7144 h 123825"/>
                <a:gd name="connsiteX1" fmla="*/ 40481 w 123825"/>
                <a:gd name="connsiteY1" fmla="*/ 7144 h 123825"/>
                <a:gd name="connsiteX2" fmla="*/ 83344 w 123825"/>
                <a:gd name="connsiteY2" fmla="*/ 70961 h 123825"/>
                <a:gd name="connsiteX3" fmla="*/ 83344 w 123825"/>
                <a:gd name="connsiteY3" fmla="*/ 7144 h 123825"/>
                <a:gd name="connsiteX4" fmla="*/ 116681 w 123825"/>
                <a:gd name="connsiteY4" fmla="*/ 7144 h 123825"/>
                <a:gd name="connsiteX5" fmla="*/ 116681 w 123825"/>
                <a:gd name="connsiteY5" fmla="*/ 122396 h 123825"/>
                <a:gd name="connsiteX6" fmla="*/ 83344 w 123825"/>
                <a:gd name="connsiteY6" fmla="*/ 122396 h 123825"/>
                <a:gd name="connsiteX7" fmla="*/ 40481 w 123825"/>
                <a:gd name="connsiteY7" fmla="*/ 58579 h 123825"/>
                <a:gd name="connsiteX8" fmla="*/ 40481 w 123825"/>
                <a:gd name="connsiteY8" fmla="*/ 121444 h 123825"/>
                <a:gd name="connsiteX9" fmla="*/ 7144 w 123825"/>
                <a:gd name="connsiteY9" fmla="*/ 121444 h 123825"/>
                <a:gd name="connsiteX10" fmla="*/ 7144 w 123825"/>
                <a:gd name="connsiteY10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825" h="123825">
                  <a:moveTo>
                    <a:pt x="7144" y="7144"/>
                  </a:moveTo>
                  <a:lnTo>
                    <a:pt x="40481" y="7144"/>
                  </a:lnTo>
                  <a:lnTo>
                    <a:pt x="83344" y="70961"/>
                  </a:lnTo>
                  <a:lnTo>
                    <a:pt x="83344" y="7144"/>
                  </a:lnTo>
                  <a:lnTo>
                    <a:pt x="116681" y="7144"/>
                  </a:lnTo>
                  <a:lnTo>
                    <a:pt x="116681" y="122396"/>
                  </a:lnTo>
                  <a:lnTo>
                    <a:pt x="83344" y="122396"/>
                  </a:lnTo>
                  <a:lnTo>
                    <a:pt x="40481" y="58579"/>
                  </a:lnTo>
                  <a:lnTo>
                    <a:pt x="40481" y="121444"/>
                  </a:lnTo>
                  <a:lnTo>
                    <a:pt x="7144" y="1214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178">
              <a:extLst>
                <a:ext uri="{FF2B5EF4-FFF2-40B4-BE49-F238E27FC236}">
                  <a16:creationId xmlns:a16="http://schemas.microsoft.com/office/drawing/2014/main" id="{1257F608-8C7D-4A86-820F-E1539553ABC2}"/>
                </a:ext>
              </a:extLst>
            </p:cNvPr>
            <p:cNvSpPr/>
            <p:nvPr/>
          </p:nvSpPr>
          <p:spPr>
            <a:xfrm>
              <a:off x="1536083" y="3710059"/>
              <a:ext cx="133350" cy="123825"/>
            </a:xfrm>
            <a:custGeom>
              <a:avLst/>
              <a:gdLst>
                <a:gd name="connsiteX0" fmla="*/ 7144 w 133350"/>
                <a:gd name="connsiteY0" fmla="*/ 7144 h 123825"/>
                <a:gd name="connsiteX1" fmla="*/ 44291 w 133350"/>
                <a:gd name="connsiteY1" fmla="*/ 7144 h 123825"/>
                <a:gd name="connsiteX2" fmla="*/ 70009 w 133350"/>
                <a:gd name="connsiteY2" fmla="*/ 90011 h 123825"/>
                <a:gd name="connsiteX3" fmla="*/ 95726 w 133350"/>
                <a:gd name="connsiteY3" fmla="*/ 7144 h 123825"/>
                <a:gd name="connsiteX4" fmla="*/ 131921 w 133350"/>
                <a:gd name="connsiteY4" fmla="*/ 7144 h 123825"/>
                <a:gd name="connsiteX5" fmla="*/ 89059 w 133350"/>
                <a:gd name="connsiteY5" fmla="*/ 122396 h 123825"/>
                <a:gd name="connsiteX6" fmla="*/ 50959 w 133350"/>
                <a:gd name="connsiteY6" fmla="*/ 122396 h 123825"/>
                <a:gd name="connsiteX7" fmla="*/ 7144 w 133350"/>
                <a:gd name="connsiteY7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123825">
                  <a:moveTo>
                    <a:pt x="7144" y="7144"/>
                  </a:moveTo>
                  <a:lnTo>
                    <a:pt x="44291" y="7144"/>
                  </a:lnTo>
                  <a:lnTo>
                    <a:pt x="70009" y="90011"/>
                  </a:lnTo>
                  <a:lnTo>
                    <a:pt x="95726" y="7144"/>
                  </a:lnTo>
                  <a:lnTo>
                    <a:pt x="131921" y="7144"/>
                  </a:lnTo>
                  <a:lnTo>
                    <a:pt x="89059" y="122396"/>
                  </a:lnTo>
                  <a:lnTo>
                    <a:pt x="50959" y="1223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179">
              <a:extLst>
                <a:ext uri="{FF2B5EF4-FFF2-40B4-BE49-F238E27FC236}">
                  <a16:creationId xmlns:a16="http://schemas.microsoft.com/office/drawing/2014/main" id="{83FF5CAF-7C6E-4FC5-A602-49280758CECE}"/>
                </a:ext>
              </a:extLst>
            </p:cNvPr>
            <p:cNvSpPr/>
            <p:nvPr/>
          </p:nvSpPr>
          <p:spPr>
            <a:xfrm>
              <a:off x="1651336" y="3710059"/>
              <a:ext cx="133350" cy="123825"/>
            </a:xfrm>
            <a:custGeom>
              <a:avLst/>
              <a:gdLst>
                <a:gd name="connsiteX0" fmla="*/ 89059 w 133350"/>
                <a:gd name="connsiteY0" fmla="*/ 103346 h 123825"/>
                <a:gd name="connsiteX1" fmla="*/ 49054 w 133350"/>
                <a:gd name="connsiteY1" fmla="*/ 103346 h 123825"/>
                <a:gd name="connsiteX2" fmla="*/ 43339 w 133350"/>
                <a:gd name="connsiteY2" fmla="*/ 122396 h 123825"/>
                <a:gd name="connsiteX3" fmla="*/ 7144 w 133350"/>
                <a:gd name="connsiteY3" fmla="*/ 122396 h 123825"/>
                <a:gd name="connsiteX4" fmla="*/ 50006 w 133350"/>
                <a:gd name="connsiteY4" fmla="*/ 7144 h 123825"/>
                <a:gd name="connsiteX5" fmla="*/ 89059 w 133350"/>
                <a:gd name="connsiteY5" fmla="*/ 7144 h 123825"/>
                <a:gd name="connsiteX6" fmla="*/ 131921 w 133350"/>
                <a:gd name="connsiteY6" fmla="*/ 122396 h 123825"/>
                <a:gd name="connsiteX7" fmla="*/ 94774 w 133350"/>
                <a:gd name="connsiteY7" fmla="*/ 122396 h 123825"/>
                <a:gd name="connsiteX8" fmla="*/ 89059 w 133350"/>
                <a:gd name="connsiteY8" fmla="*/ 103346 h 123825"/>
                <a:gd name="connsiteX9" fmla="*/ 82391 w 133350"/>
                <a:gd name="connsiteY9" fmla="*/ 78581 h 123825"/>
                <a:gd name="connsiteX10" fmla="*/ 70009 w 133350"/>
                <a:gd name="connsiteY10" fmla="*/ 37624 h 123825"/>
                <a:gd name="connsiteX11" fmla="*/ 57626 w 133350"/>
                <a:gd name="connsiteY11" fmla="*/ 78581 h 123825"/>
                <a:gd name="connsiteX12" fmla="*/ 82391 w 133350"/>
                <a:gd name="connsiteY12" fmla="*/ 7858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50" h="123825">
                  <a:moveTo>
                    <a:pt x="89059" y="103346"/>
                  </a:moveTo>
                  <a:lnTo>
                    <a:pt x="49054" y="103346"/>
                  </a:lnTo>
                  <a:lnTo>
                    <a:pt x="43339" y="122396"/>
                  </a:lnTo>
                  <a:lnTo>
                    <a:pt x="7144" y="122396"/>
                  </a:lnTo>
                  <a:lnTo>
                    <a:pt x="50006" y="7144"/>
                  </a:lnTo>
                  <a:lnTo>
                    <a:pt x="89059" y="7144"/>
                  </a:lnTo>
                  <a:lnTo>
                    <a:pt x="131921" y="122396"/>
                  </a:lnTo>
                  <a:lnTo>
                    <a:pt x="94774" y="122396"/>
                  </a:lnTo>
                  <a:lnTo>
                    <a:pt x="89059" y="103346"/>
                  </a:lnTo>
                  <a:close/>
                  <a:moveTo>
                    <a:pt x="82391" y="78581"/>
                  </a:moveTo>
                  <a:lnTo>
                    <a:pt x="70009" y="37624"/>
                  </a:lnTo>
                  <a:lnTo>
                    <a:pt x="57626" y="78581"/>
                  </a:lnTo>
                  <a:lnTo>
                    <a:pt x="82391" y="7858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180">
              <a:extLst>
                <a:ext uri="{FF2B5EF4-FFF2-40B4-BE49-F238E27FC236}">
                  <a16:creationId xmlns:a16="http://schemas.microsoft.com/office/drawing/2014/main" id="{97B228F0-7EEF-43F9-BE35-170A1564D036}"/>
                </a:ext>
              </a:extLst>
            </p:cNvPr>
            <p:cNvSpPr/>
            <p:nvPr/>
          </p:nvSpPr>
          <p:spPr>
            <a:xfrm>
              <a:off x="1788496" y="3710059"/>
              <a:ext cx="114300" cy="123825"/>
            </a:xfrm>
            <a:custGeom>
              <a:avLst/>
              <a:gdLst>
                <a:gd name="connsiteX0" fmla="*/ 7144 w 114300"/>
                <a:gd name="connsiteY0" fmla="*/ 7144 h 123825"/>
                <a:gd name="connsiteX1" fmla="*/ 59531 w 114300"/>
                <a:gd name="connsiteY1" fmla="*/ 7144 h 123825"/>
                <a:gd name="connsiteX2" fmla="*/ 84296 w 114300"/>
                <a:gd name="connsiteY2" fmla="*/ 10954 h 123825"/>
                <a:gd name="connsiteX3" fmla="*/ 100489 w 114300"/>
                <a:gd name="connsiteY3" fmla="*/ 23336 h 123825"/>
                <a:gd name="connsiteX4" fmla="*/ 110014 w 114300"/>
                <a:gd name="connsiteY4" fmla="*/ 41434 h 123825"/>
                <a:gd name="connsiteX5" fmla="*/ 112871 w 114300"/>
                <a:gd name="connsiteY5" fmla="*/ 63341 h 123825"/>
                <a:gd name="connsiteX6" fmla="*/ 109061 w 114300"/>
                <a:gd name="connsiteY6" fmla="*/ 91916 h 123825"/>
                <a:gd name="connsiteX7" fmla="*/ 97631 w 114300"/>
                <a:gd name="connsiteY7" fmla="*/ 109061 h 123825"/>
                <a:gd name="connsiteX8" fmla="*/ 81439 w 114300"/>
                <a:gd name="connsiteY8" fmla="*/ 118586 h 123825"/>
                <a:gd name="connsiteX9" fmla="*/ 60484 w 114300"/>
                <a:gd name="connsiteY9" fmla="*/ 121444 h 123825"/>
                <a:gd name="connsiteX10" fmla="*/ 8096 w 114300"/>
                <a:gd name="connsiteY10" fmla="*/ 121444 h 123825"/>
                <a:gd name="connsiteX11" fmla="*/ 8096 w 114300"/>
                <a:gd name="connsiteY11" fmla="*/ 7144 h 123825"/>
                <a:gd name="connsiteX12" fmla="*/ 42386 w 114300"/>
                <a:gd name="connsiteY12" fmla="*/ 32861 h 123825"/>
                <a:gd name="connsiteX13" fmla="*/ 42386 w 114300"/>
                <a:gd name="connsiteY13" fmla="*/ 95726 h 123825"/>
                <a:gd name="connsiteX14" fmla="*/ 50959 w 114300"/>
                <a:gd name="connsiteY14" fmla="*/ 95726 h 123825"/>
                <a:gd name="connsiteX15" fmla="*/ 67151 w 114300"/>
                <a:gd name="connsiteY15" fmla="*/ 92869 h 123825"/>
                <a:gd name="connsiteX16" fmla="*/ 74771 w 114300"/>
                <a:gd name="connsiteY16" fmla="*/ 84296 h 123825"/>
                <a:gd name="connsiteX17" fmla="*/ 77629 w 114300"/>
                <a:gd name="connsiteY17" fmla="*/ 64294 h 123825"/>
                <a:gd name="connsiteX18" fmla="*/ 71914 w 114300"/>
                <a:gd name="connsiteY18" fmla="*/ 39529 h 123825"/>
                <a:gd name="connsiteX19" fmla="*/ 51911 w 114300"/>
                <a:gd name="connsiteY19" fmla="*/ 32861 h 123825"/>
                <a:gd name="connsiteX20" fmla="*/ 42386 w 114300"/>
                <a:gd name="connsiteY20" fmla="*/ 3286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00" h="123825">
                  <a:moveTo>
                    <a:pt x="7144" y="7144"/>
                  </a:moveTo>
                  <a:lnTo>
                    <a:pt x="59531" y="7144"/>
                  </a:lnTo>
                  <a:cubicBezTo>
                    <a:pt x="70009" y="7144"/>
                    <a:pt x="78581" y="8096"/>
                    <a:pt x="84296" y="10954"/>
                  </a:cubicBezTo>
                  <a:cubicBezTo>
                    <a:pt x="90964" y="13811"/>
                    <a:pt x="95726" y="17621"/>
                    <a:pt x="100489" y="23336"/>
                  </a:cubicBezTo>
                  <a:cubicBezTo>
                    <a:pt x="104299" y="29051"/>
                    <a:pt x="108109" y="34766"/>
                    <a:pt x="110014" y="41434"/>
                  </a:cubicBezTo>
                  <a:cubicBezTo>
                    <a:pt x="111919" y="48101"/>
                    <a:pt x="112871" y="55721"/>
                    <a:pt x="112871" y="63341"/>
                  </a:cubicBezTo>
                  <a:cubicBezTo>
                    <a:pt x="112871" y="75724"/>
                    <a:pt x="111919" y="85249"/>
                    <a:pt x="109061" y="91916"/>
                  </a:cubicBezTo>
                  <a:cubicBezTo>
                    <a:pt x="106204" y="98584"/>
                    <a:pt x="102394" y="104299"/>
                    <a:pt x="97631" y="109061"/>
                  </a:cubicBezTo>
                  <a:cubicBezTo>
                    <a:pt x="92869" y="113824"/>
                    <a:pt x="87154" y="116681"/>
                    <a:pt x="81439" y="118586"/>
                  </a:cubicBezTo>
                  <a:cubicBezTo>
                    <a:pt x="73819" y="120491"/>
                    <a:pt x="66199" y="121444"/>
                    <a:pt x="60484" y="121444"/>
                  </a:cubicBezTo>
                  <a:lnTo>
                    <a:pt x="8096" y="121444"/>
                  </a:lnTo>
                  <a:lnTo>
                    <a:pt x="8096" y="7144"/>
                  </a:lnTo>
                  <a:close/>
                  <a:moveTo>
                    <a:pt x="42386" y="32861"/>
                  </a:moveTo>
                  <a:lnTo>
                    <a:pt x="42386" y="95726"/>
                  </a:lnTo>
                  <a:lnTo>
                    <a:pt x="50959" y="95726"/>
                  </a:lnTo>
                  <a:cubicBezTo>
                    <a:pt x="58579" y="95726"/>
                    <a:pt x="63341" y="94774"/>
                    <a:pt x="67151" y="92869"/>
                  </a:cubicBezTo>
                  <a:cubicBezTo>
                    <a:pt x="70961" y="90964"/>
                    <a:pt x="72866" y="88106"/>
                    <a:pt x="74771" y="84296"/>
                  </a:cubicBezTo>
                  <a:cubicBezTo>
                    <a:pt x="76676" y="80486"/>
                    <a:pt x="77629" y="73819"/>
                    <a:pt x="77629" y="64294"/>
                  </a:cubicBezTo>
                  <a:cubicBezTo>
                    <a:pt x="77629" y="51911"/>
                    <a:pt x="75724" y="43339"/>
                    <a:pt x="71914" y="39529"/>
                  </a:cubicBezTo>
                  <a:cubicBezTo>
                    <a:pt x="68104" y="35719"/>
                    <a:pt x="61436" y="32861"/>
                    <a:pt x="51911" y="32861"/>
                  </a:cubicBezTo>
                  <a:lnTo>
                    <a:pt x="42386" y="3286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181">
              <a:extLst>
                <a:ext uri="{FF2B5EF4-FFF2-40B4-BE49-F238E27FC236}">
                  <a16:creationId xmlns:a16="http://schemas.microsoft.com/office/drawing/2014/main" id="{08F3DEF1-2B4A-4861-AFAD-A7203D37A90F}"/>
                </a:ext>
              </a:extLst>
            </p:cNvPr>
            <p:cNvSpPr/>
            <p:nvPr/>
          </p:nvSpPr>
          <p:spPr>
            <a:xfrm>
              <a:off x="1912321" y="3710059"/>
              <a:ext cx="104775" cy="123825"/>
            </a:xfrm>
            <a:custGeom>
              <a:avLst/>
              <a:gdLst>
                <a:gd name="connsiteX0" fmla="*/ 7144 w 104775"/>
                <a:gd name="connsiteY0" fmla="*/ 7144 h 123825"/>
                <a:gd name="connsiteX1" fmla="*/ 102394 w 104775"/>
                <a:gd name="connsiteY1" fmla="*/ 7144 h 123825"/>
                <a:gd name="connsiteX2" fmla="*/ 102394 w 104775"/>
                <a:gd name="connsiteY2" fmla="*/ 31909 h 123825"/>
                <a:gd name="connsiteX3" fmla="*/ 42386 w 104775"/>
                <a:gd name="connsiteY3" fmla="*/ 31909 h 123825"/>
                <a:gd name="connsiteX4" fmla="*/ 42386 w 104775"/>
                <a:gd name="connsiteY4" fmla="*/ 50006 h 123825"/>
                <a:gd name="connsiteX5" fmla="*/ 97631 w 104775"/>
                <a:gd name="connsiteY5" fmla="*/ 50006 h 123825"/>
                <a:gd name="connsiteX6" fmla="*/ 97631 w 104775"/>
                <a:gd name="connsiteY6" fmla="*/ 73819 h 123825"/>
                <a:gd name="connsiteX7" fmla="*/ 42386 w 104775"/>
                <a:gd name="connsiteY7" fmla="*/ 73819 h 123825"/>
                <a:gd name="connsiteX8" fmla="*/ 42386 w 104775"/>
                <a:gd name="connsiteY8" fmla="*/ 96679 h 123825"/>
                <a:gd name="connsiteX9" fmla="*/ 103346 w 104775"/>
                <a:gd name="connsiteY9" fmla="*/ 96679 h 123825"/>
                <a:gd name="connsiteX10" fmla="*/ 103346 w 104775"/>
                <a:gd name="connsiteY10" fmla="*/ 122396 h 123825"/>
                <a:gd name="connsiteX11" fmla="*/ 7144 w 104775"/>
                <a:gd name="connsiteY11" fmla="*/ 122396 h 123825"/>
                <a:gd name="connsiteX12" fmla="*/ 7144 w 104775"/>
                <a:gd name="connsiteY12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775" h="123825">
                  <a:moveTo>
                    <a:pt x="7144" y="7144"/>
                  </a:moveTo>
                  <a:lnTo>
                    <a:pt x="102394" y="7144"/>
                  </a:lnTo>
                  <a:lnTo>
                    <a:pt x="102394" y="31909"/>
                  </a:lnTo>
                  <a:lnTo>
                    <a:pt x="42386" y="31909"/>
                  </a:lnTo>
                  <a:lnTo>
                    <a:pt x="42386" y="50006"/>
                  </a:lnTo>
                  <a:lnTo>
                    <a:pt x="97631" y="50006"/>
                  </a:lnTo>
                  <a:lnTo>
                    <a:pt x="97631" y="73819"/>
                  </a:lnTo>
                  <a:lnTo>
                    <a:pt x="42386" y="73819"/>
                  </a:lnTo>
                  <a:lnTo>
                    <a:pt x="42386" y="96679"/>
                  </a:lnTo>
                  <a:lnTo>
                    <a:pt x="103346" y="96679"/>
                  </a:lnTo>
                  <a:lnTo>
                    <a:pt x="103346" y="122396"/>
                  </a:lnTo>
                  <a:lnTo>
                    <a:pt x="7144" y="1223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182">
              <a:extLst>
                <a:ext uri="{FF2B5EF4-FFF2-40B4-BE49-F238E27FC236}">
                  <a16:creationId xmlns:a16="http://schemas.microsoft.com/office/drawing/2014/main" id="{0B9DC073-4644-47F3-BB9C-649C2595B280}"/>
                </a:ext>
              </a:extLst>
            </p:cNvPr>
            <p:cNvSpPr/>
            <p:nvPr/>
          </p:nvSpPr>
          <p:spPr>
            <a:xfrm>
              <a:off x="1352251" y="3710059"/>
              <a:ext cx="47625" cy="123825"/>
            </a:xfrm>
            <a:custGeom>
              <a:avLst/>
              <a:gdLst>
                <a:gd name="connsiteX0" fmla="*/ 7144 w 47625"/>
                <a:gd name="connsiteY0" fmla="*/ 7144 h 123825"/>
                <a:gd name="connsiteX1" fmla="*/ 42386 w 47625"/>
                <a:gd name="connsiteY1" fmla="*/ 7144 h 123825"/>
                <a:gd name="connsiteX2" fmla="*/ 42386 w 47625"/>
                <a:gd name="connsiteY2" fmla="*/ 122396 h 123825"/>
                <a:gd name="connsiteX3" fmla="*/ 7144 w 47625"/>
                <a:gd name="connsiteY3" fmla="*/ 122396 h 123825"/>
                <a:gd name="connsiteX4" fmla="*/ 7144 w 47625"/>
                <a:gd name="connsiteY4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123825">
                  <a:moveTo>
                    <a:pt x="7144" y="7144"/>
                  </a:moveTo>
                  <a:lnTo>
                    <a:pt x="42386" y="7144"/>
                  </a:lnTo>
                  <a:lnTo>
                    <a:pt x="42386" y="122396"/>
                  </a:lnTo>
                  <a:lnTo>
                    <a:pt x="7144" y="1223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183">
              <a:extLst>
                <a:ext uri="{FF2B5EF4-FFF2-40B4-BE49-F238E27FC236}">
                  <a16:creationId xmlns:a16="http://schemas.microsoft.com/office/drawing/2014/main" id="{48569510-7FC6-41C7-A098-D024799BF29F}"/>
                </a:ext>
              </a:extLst>
            </p:cNvPr>
            <p:cNvSpPr/>
            <p:nvPr/>
          </p:nvSpPr>
          <p:spPr>
            <a:xfrm>
              <a:off x="1413211" y="3710059"/>
              <a:ext cx="123825" cy="123825"/>
            </a:xfrm>
            <a:custGeom>
              <a:avLst/>
              <a:gdLst>
                <a:gd name="connsiteX0" fmla="*/ 7144 w 123825"/>
                <a:gd name="connsiteY0" fmla="*/ 7144 h 123825"/>
                <a:gd name="connsiteX1" fmla="*/ 40481 w 123825"/>
                <a:gd name="connsiteY1" fmla="*/ 7144 h 123825"/>
                <a:gd name="connsiteX2" fmla="*/ 83344 w 123825"/>
                <a:gd name="connsiteY2" fmla="*/ 70961 h 123825"/>
                <a:gd name="connsiteX3" fmla="*/ 83344 w 123825"/>
                <a:gd name="connsiteY3" fmla="*/ 7144 h 123825"/>
                <a:gd name="connsiteX4" fmla="*/ 116681 w 123825"/>
                <a:gd name="connsiteY4" fmla="*/ 7144 h 123825"/>
                <a:gd name="connsiteX5" fmla="*/ 116681 w 123825"/>
                <a:gd name="connsiteY5" fmla="*/ 122396 h 123825"/>
                <a:gd name="connsiteX6" fmla="*/ 83344 w 123825"/>
                <a:gd name="connsiteY6" fmla="*/ 122396 h 123825"/>
                <a:gd name="connsiteX7" fmla="*/ 40481 w 123825"/>
                <a:gd name="connsiteY7" fmla="*/ 58579 h 123825"/>
                <a:gd name="connsiteX8" fmla="*/ 40481 w 123825"/>
                <a:gd name="connsiteY8" fmla="*/ 121444 h 123825"/>
                <a:gd name="connsiteX9" fmla="*/ 7144 w 123825"/>
                <a:gd name="connsiteY9" fmla="*/ 121444 h 123825"/>
                <a:gd name="connsiteX10" fmla="*/ 7144 w 123825"/>
                <a:gd name="connsiteY10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825" h="123825">
                  <a:moveTo>
                    <a:pt x="7144" y="7144"/>
                  </a:moveTo>
                  <a:lnTo>
                    <a:pt x="40481" y="7144"/>
                  </a:lnTo>
                  <a:lnTo>
                    <a:pt x="83344" y="70961"/>
                  </a:lnTo>
                  <a:lnTo>
                    <a:pt x="83344" y="7144"/>
                  </a:lnTo>
                  <a:lnTo>
                    <a:pt x="116681" y="7144"/>
                  </a:lnTo>
                  <a:lnTo>
                    <a:pt x="116681" y="122396"/>
                  </a:lnTo>
                  <a:lnTo>
                    <a:pt x="83344" y="122396"/>
                  </a:lnTo>
                  <a:lnTo>
                    <a:pt x="40481" y="58579"/>
                  </a:lnTo>
                  <a:lnTo>
                    <a:pt x="40481" y="121444"/>
                  </a:lnTo>
                  <a:lnTo>
                    <a:pt x="7144" y="1214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184">
              <a:extLst>
                <a:ext uri="{FF2B5EF4-FFF2-40B4-BE49-F238E27FC236}">
                  <a16:creationId xmlns:a16="http://schemas.microsoft.com/office/drawing/2014/main" id="{063B38EA-43E8-4142-AC4E-0D966F2303DB}"/>
                </a:ext>
              </a:extLst>
            </p:cNvPr>
            <p:cNvSpPr/>
            <p:nvPr/>
          </p:nvSpPr>
          <p:spPr>
            <a:xfrm>
              <a:off x="1536083" y="3710059"/>
              <a:ext cx="133350" cy="123825"/>
            </a:xfrm>
            <a:custGeom>
              <a:avLst/>
              <a:gdLst>
                <a:gd name="connsiteX0" fmla="*/ 7144 w 133350"/>
                <a:gd name="connsiteY0" fmla="*/ 7144 h 123825"/>
                <a:gd name="connsiteX1" fmla="*/ 44291 w 133350"/>
                <a:gd name="connsiteY1" fmla="*/ 7144 h 123825"/>
                <a:gd name="connsiteX2" fmla="*/ 70009 w 133350"/>
                <a:gd name="connsiteY2" fmla="*/ 90011 h 123825"/>
                <a:gd name="connsiteX3" fmla="*/ 95726 w 133350"/>
                <a:gd name="connsiteY3" fmla="*/ 7144 h 123825"/>
                <a:gd name="connsiteX4" fmla="*/ 131921 w 133350"/>
                <a:gd name="connsiteY4" fmla="*/ 7144 h 123825"/>
                <a:gd name="connsiteX5" fmla="*/ 89059 w 133350"/>
                <a:gd name="connsiteY5" fmla="*/ 122396 h 123825"/>
                <a:gd name="connsiteX6" fmla="*/ 50959 w 133350"/>
                <a:gd name="connsiteY6" fmla="*/ 122396 h 123825"/>
                <a:gd name="connsiteX7" fmla="*/ 7144 w 133350"/>
                <a:gd name="connsiteY7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123825">
                  <a:moveTo>
                    <a:pt x="7144" y="7144"/>
                  </a:moveTo>
                  <a:lnTo>
                    <a:pt x="44291" y="7144"/>
                  </a:lnTo>
                  <a:lnTo>
                    <a:pt x="70009" y="90011"/>
                  </a:lnTo>
                  <a:lnTo>
                    <a:pt x="95726" y="7144"/>
                  </a:lnTo>
                  <a:lnTo>
                    <a:pt x="131921" y="7144"/>
                  </a:lnTo>
                  <a:lnTo>
                    <a:pt x="89059" y="122396"/>
                  </a:lnTo>
                  <a:lnTo>
                    <a:pt x="50959" y="1223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185">
              <a:extLst>
                <a:ext uri="{FF2B5EF4-FFF2-40B4-BE49-F238E27FC236}">
                  <a16:creationId xmlns:a16="http://schemas.microsoft.com/office/drawing/2014/main" id="{65980B57-882B-404E-9218-3D5F1A7598EB}"/>
                </a:ext>
              </a:extLst>
            </p:cNvPr>
            <p:cNvSpPr/>
            <p:nvPr/>
          </p:nvSpPr>
          <p:spPr>
            <a:xfrm>
              <a:off x="1651336" y="3710059"/>
              <a:ext cx="133350" cy="123825"/>
            </a:xfrm>
            <a:custGeom>
              <a:avLst/>
              <a:gdLst>
                <a:gd name="connsiteX0" fmla="*/ 89059 w 133350"/>
                <a:gd name="connsiteY0" fmla="*/ 103346 h 123825"/>
                <a:gd name="connsiteX1" fmla="*/ 49054 w 133350"/>
                <a:gd name="connsiteY1" fmla="*/ 103346 h 123825"/>
                <a:gd name="connsiteX2" fmla="*/ 43339 w 133350"/>
                <a:gd name="connsiteY2" fmla="*/ 122396 h 123825"/>
                <a:gd name="connsiteX3" fmla="*/ 7144 w 133350"/>
                <a:gd name="connsiteY3" fmla="*/ 122396 h 123825"/>
                <a:gd name="connsiteX4" fmla="*/ 50006 w 133350"/>
                <a:gd name="connsiteY4" fmla="*/ 7144 h 123825"/>
                <a:gd name="connsiteX5" fmla="*/ 89059 w 133350"/>
                <a:gd name="connsiteY5" fmla="*/ 7144 h 123825"/>
                <a:gd name="connsiteX6" fmla="*/ 131921 w 133350"/>
                <a:gd name="connsiteY6" fmla="*/ 122396 h 123825"/>
                <a:gd name="connsiteX7" fmla="*/ 94774 w 133350"/>
                <a:gd name="connsiteY7" fmla="*/ 122396 h 123825"/>
                <a:gd name="connsiteX8" fmla="*/ 89059 w 133350"/>
                <a:gd name="connsiteY8" fmla="*/ 103346 h 123825"/>
                <a:gd name="connsiteX9" fmla="*/ 82391 w 133350"/>
                <a:gd name="connsiteY9" fmla="*/ 78581 h 123825"/>
                <a:gd name="connsiteX10" fmla="*/ 70009 w 133350"/>
                <a:gd name="connsiteY10" fmla="*/ 37624 h 123825"/>
                <a:gd name="connsiteX11" fmla="*/ 57626 w 133350"/>
                <a:gd name="connsiteY11" fmla="*/ 78581 h 123825"/>
                <a:gd name="connsiteX12" fmla="*/ 82391 w 133350"/>
                <a:gd name="connsiteY12" fmla="*/ 7858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50" h="123825">
                  <a:moveTo>
                    <a:pt x="89059" y="103346"/>
                  </a:moveTo>
                  <a:lnTo>
                    <a:pt x="49054" y="103346"/>
                  </a:lnTo>
                  <a:lnTo>
                    <a:pt x="43339" y="122396"/>
                  </a:lnTo>
                  <a:lnTo>
                    <a:pt x="7144" y="122396"/>
                  </a:lnTo>
                  <a:lnTo>
                    <a:pt x="50006" y="7144"/>
                  </a:lnTo>
                  <a:lnTo>
                    <a:pt x="89059" y="7144"/>
                  </a:lnTo>
                  <a:lnTo>
                    <a:pt x="131921" y="122396"/>
                  </a:lnTo>
                  <a:lnTo>
                    <a:pt x="94774" y="122396"/>
                  </a:lnTo>
                  <a:lnTo>
                    <a:pt x="89059" y="103346"/>
                  </a:lnTo>
                  <a:close/>
                  <a:moveTo>
                    <a:pt x="82391" y="78581"/>
                  </a:moveTo>
                  <a:lnTo>
                    <a:pt x="70009" y="37624"/>
                  </a:lnTo>
                  <a:lnTo>
                    <a:pt x="57626" y="78581"/>
                  </a:lnTo>
                  <a:lnTo>
                    <a:pt x="82391" y="7858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186">
              <a:extLst>
                <a:ext uri="{FF2B5EF4-FFF2-40B4-BE49-F238E27FC236}">
                  <a16:creationId xmlns:a16="http://schemas.microsoft.com/office/drawing/2014/main" id="{13F58FBE-AEDC-49CA-80CB-2A67293C33A0}"/>
                </a:ext>
              </a:extLst>
            </p:cNvPr>
            <p:cNvSpPr/>
            <p:nvPr/>
          </p:nvSpPr>
          <p:spPr>
            <a:xfrm>
              <a:off x="1788496" y="3710059"/>
              <a:ext cx="114300" cy="123825"/>
            </a:xfrm>
            <a:custGeom>
              <a:avLst/>
              <a:gdLst>
                <a:gd name="connsiteX0" fmla="*/ 7144 w 114300"/>
                <a:gd name="connsiteY0" fmla="*/ 7144 h 123825"/>
                <a:gd name="connsiteX1" fmla="*/ 59531 w 114300"/>
                <a:gd name="connsiteY1" fmla="*/ 7144 h 123825"/>
                <a:gd name="connsiteX2" fmla="*/ 84296 w 114300"/>
                <a:gd name="connsiteY2" fmla="*/ 10954 h 123825"/>
                <a:gd name="connsiteX3" fmla="*/ 100489 w 114300"/>
                <a:gd name="connsiteY3" fmla="*/ 23336 h 123825"/>
                <a:gd name="connsiteX4" fmla="*/ 110014 w 114300"/>
                <a:gd name="connsiteY4" fmla="*/ 41434 h 123825"/>
                <a:gd name="connsiteX5" fmla="*/ 112871 w 114300"/>
                <a:gd name="connsiteY5" fmla="*/ 63341 h 123825"/>
                <a:gd name="connsiteX6" fmla="*/ 109061 w 114300"/>
                <a:gd name="connsiteY6" fmla="*/ 91916 h 123825"/>
                <a:gd name="connsiteX7" fmla="*/ 97631 w 114300"/>
                <a:gd name="connsiteY7" fmla="*/ 109061 h 123825"/>
                <a:gd name="connsiteX8" fmla="*/ 81439 w 114300"/>
                <a:gd name="connsiteY8" fmla="*/ 118586 h 123825"/>
                <a:gd name="connsiteX9" fmla="*/ 60484 w 114300"/>
                <a:gd name="connsiteY9" fmla="*/ 121444 h 123825"/>
                <a:gd name="connsiteX10" fmla="*/ 8096 w 114300"/>
                <a:gd name="connsiteY10" fmla="*/ 121444 h 123825"/>
                <a:gd name="connsiteX11" fmla="*/ 8096 w 114300"/>
                <a:gd name="connsiteY11" fmla="*/ 7144 h 123825"/>
                <a:gd name="connsiteX12" fmla="*/ 42386 w 114300"/>
                <a:gd name="connsiteY12" fmla="*/ 32861 h 123825"/>
                <a:gd name="connsiteX13" fmla="*/ 42386 w 114300"/>
                <a:gd name="connsiteY13" fmla="*/ 95726 h 123825"/>
                <a:gd name="connsiteX14" fmla="*/ 50959 w 114300"/>
                <a:gd name="connsiteY14" fmla="*/ 95726 h 123825"/>
                <a:gd name="connsiteX15" fmla="*/ 67151 w 114300"/>
                <a:gd name="connsiteY15" fmla="*/ 92869 h 123825"/>
                <a:gd name="connsiteX16" fmla="*/ 74771 w 114300"/>
                <a:gd name="connsiteY16" fmla="*/ 84296 h 123825"/>
                <a:gd name="connsiteX17" fmla="*/ 77629 w 114300"/>
                <a:gd name="connsiteY17" fmla="*/ 64294 h 123825"/>
                <a:gd name="connsiteX18" fmla="*/ 71914 w 114300"/>
                <a:gd name="connsiteY18" fmla="*/ 39529 h 123825"/>
                <a:gd name="connsiteX19" fmla="*/ 51911 w 114300"/>
                <a:gd name="connsiteY19" fmla="*/ 32861 h 123825"/>
                <a:gd name="connsiteX20" fmla="*/ 42386 w 114300"/>
                <a:gd name="connsiteY20" fmla="*/ 3286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4300" h="123825">
                  <a:moveTo>
                    <a:pt x="7144" y="7144"/>
                  </a:moveTo>
                  <a:lnTo>
                    <a:pt x="59531" y="7144"/>
                  </a:lnTo>
                  <a:cubicBezTo>
                    <a:pt x="70009" y="7144"/>
                    <a:pt x="78581" y="8096"/>
                    <a:pt x="84296" y="10954"/>
                  </a:cubicBezTo>
                  <a:cubicBezTo>
                    <a:pt x="90964" y="13811"/>
                    <a:pt x="95726" y="17621"/>
                    <a:pt x="100489" y="23336"/>
                  </a:cubicBezTo>
                  <a:cubicBezTo>
                    <a:pt x="104299" y="29051"/>
                    <a:pt x="108109" y="34766"/>
                    <a:pt x="110014" y="41434"/>
                  </a:cubicBezTo>
                  <a:cubicBezTo>
                    <a:pt x="111919" y="48101"/>
                    <a:pt x="112871" y="55721"/>
                    <a:pt x="112871" y="63341"/>
                  </a:cubicBezTo>
                  <a:cubicBezTo>
                    <a:pt x="112871" y="75724"/>
                    <a:pt x="111919" y="85249"/>
                    <a:pt x="109061" y="91916"/>
                  </a:cubicBezTo>
                  <a:cubicBezTo>
                    <a:pt x="106204" y="98584"/>
                    <a:pt x="102394" y="104299"/>
                    <a:pt x="97631" y="109061"/>
                  </a:cubicBezTo>
                  <a:cubicBezTo>
                    <a:pt x="92869" y="113824"/>
                    <a:pt x="87154" y="116681"/>
                    <a:pt x="81439" y="118586"/>
                  </a:cubicBezTo>
                  <a:cubicBezTo>
                    <a:pt x="73819" y="120491"/>
                    <a:pt x="66199" y="121444"/>
                    <a:pt x="60484" y="121444"/>
                  </a:cubicBezTo>
                  <a:lnTo>
                    <a:pt x="8096" y="121444"/>
                  </a:lnTo>
                  <a:lnTo>
                    <a:pt x="8096" y="7144"/>
                  </a:lnTo>
                  <a:close/>
                  <a:moveTo>
                    <a:pt x="42386" y="32861"/>
                  </a:moveTo>
                  <a:lnTo>
                    <a:pt x="42386" y="95726"/>
                  </a:lnTo>
                  <a:lnTo>
                    <a:pt x="50959" y="95726"/>
                  </a:lnTo>
                  <a:cubicBezTo>
                    <a:pt x="58579" y="95726"/>
                    <a:pt x="63341" y="94774"/>
                    <a:pt x="67151" y="92869"/>
                  </a:cubicBezTo>
                  <a:cubicBezTo>
                    <a:pt x="70961" y="90964"/>
                    <a:pt x="72866" y="88106"/>
                    <a:pt x="74771" y="84296"/>
                  </a:cubicBezTo>
                  <a:cubicBezTo>
                    <a:pt x="76676" y="80486"/>
                    <a:pt x="77629" y="73819"/>
                    <a:pt x="77629" y="64294"/>
                  </a:cubicBezTo>
                  <a:cubicBezTo>
                    <a:pt x="77629" y="51911"/>
                    <a:pt x="75724" y="43339"/>
                    <a:pt x="71914" y="39529"/>
                  </a:cubicBezTo>
                  <a:cubicBezTo>
                    <a:pt x="68104" y="35719"/>
                    <a:pt x="61436" y="32861"/>
                    <a:pt x="51911" y="32861"/>
                  </a:cubicBezTo>
                  <a:lnTo>
                    <a:pt x="42386" y="3286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187">
              <a:extLst>
                <a:ext uri="{FF2B5EF4-FFF2-40B4-BE49-F238E27FC236}">
                  <a16:creationId xmlns:a16="http://schemas.microsoft.com/office/drawing/2014/main" id="{6BF20B3D-11D9-44DC-95B4-D671F312888E}"/>
                </a:ext>
              </a:extLst>
            </p:cNvPr>
            <p:cNvSpPr/>
            <p:nvPr/>
          </p:nvSpPr>
          <p:spPr>
            <a:xfrm>
              <a:off x="1912321" y="3710059"/>
              <a:ext cx="104775" cy="123825"/>
            </a:xfrm>
            <a:custGeom>
              <a:avLst/>
              <a:gdLst>
                <a:gd name="connsiteX0" fmla="*/ 7144 w 104775"/>
                <a:gd name="connsiteY0" fmla="*/ 7144 h 123825"/>
                <a:gd name="connsiteX1" fmla="*/ 102394 w 104775"/>
                <a:gd name="connsiteY1" fmla="*/ 7144 h 123825"/>
                <a:gd name="connsiteX2" fmla="*/ 102394 w 104775"/>
                <a:gd name="connsiteY2" fmla="*/ 31909 h 123825"/>
                <a:gd name="connsiteX3" fmla="*/ 42386 w 104775"/>
                <a:gd name="connsiteY3" fmla="*/ 31909 h 123825"/>
                <a:gd name="connsiteX4" fmla="*/ 42386 w 104775"/>
                <a:gd name="connsiteY4" fmla="*/ 50006 h 123825"/>
                <a:gd name="connsiteX5" fmla="*/ 97631 w 104775"/>
                <a:gd name="connsiteY5" fmla="*/ 50006 h 123825"/>
                <a:gd name="connsiteX6" fmla="*/ 97631 w 104775"/>
                <a:gd name="connsiteY6" fmla="*/ 73819 h 123825"/>
                <a:gd name="connsiteX7" fmla="*/ 42386 w 104775"/>
                <a:gd name="connsiteY7" fmla="*/ 73819 h 123825"/>
                <a:gd name="connsiteX8" fmla="*/ 42386 w 104775"/>
                <a:gd name="connsiteY8" fmla="*/ 96679 h 123825"/>
                <a:gd name="connsiteX9" fmla="*/ 103346 w 104775"/>
                <a:gd name="connsiteY9" fmla="*/ 96679 h 123825"/>
                <a:gd name="connsiteX10" fmla="*/ 103346 w 104775"/>
                <a:gd name="connsiteY10" fmla="*/ 122396 h 123825"/>
                <a:gd name="connsiteX11" fmla="*/ 7144 w 104775"/>
                <a:gd name="connsiteY11" fmla="*/ 122396 h 123825"/>
                <a:gd name="connsiteX12" fmla="*/ 7144 w 104775"/>
                <a:gd name="connsiteY12" fmla="*/ 71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775" h="123825">
                  <a:moveTo>
                    <a:pt x="7144" y="7144"/>
                  </a:moveTo>
                  <a:lnTo>
                    <a:pt x="102394" y="7144"/>
                  </a:lnTo>
                  <a:lnTo>
                    <a:pt x="102394" y="31909"/>
                  </a:lnTo>
                  <a:lnTo>
                    <a:pt x="42386" y="31909"/>
                  </a:lnTo>
                  <a:lnTo>
                    <a:pt x="42386" y="50006"/>
                  </a:lnTo>
                  <a:lnTo>
                    <a:pt x="97631" y="50006"/>
                  </a:lnTo>
                  <a:lnTo>
                    <a:pt x="97631" y="73819"/>
                  </a:lnTo>
                  <a:lnTo>
                    <a:pt x="42386" y="73819"/>
                  </a:lnTo>
                  <a:lnTo>
                    <a:pt x="42386" y="96679"/>
                  </a:lnTo>
                  <a:lnTo>
                    <a:pt x="103346" y="96679"/>
                  </a:lnTo>
                  <a:lnTo>
                    <a:pt x="103346" y="122396"/>
                  </a:lnTo>
                  <a:lnTo>
                    <a:pt x="7144" y="122396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6AD3D48-6610-41B1-9A00-5D29F49542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rot="886633">
            <a:off x="5000958" y="3601644"/>
            <a:ext cx="1055407" cy="1055407"/>
            <a:chOff x="10320554" y="1899878"/>
            <a:chExt cx="1055407" cy="1055407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113C91E-398D-4AE7-8872-D93CD9005A70}"/>
                </a:ext>
              </a:extLst>
            </p:cNvPr>
            <p:cNvGrpSpPr/>
            <p:nvPr/>
          </p:nvGrpSpPr>
          <p:grpSpPr>
            <a:xfrm>
              <a:off x="10320554" y="1899878"/>
              <a:ext cx="1055407" cy="1055407"/>
              <a:chOff x="10209736" y="1789060"/>
              <a:chExt cx="1277043" cy="1277043"/>
            </a:xfrm>
          </p:grpSpPr>
          <p:sp>
            <p:nvSpPr>
              <p:cNvPr id="71" name="Freeform: Shape 247">
                <a:extLst>
                  <a:ext uri="{FF2B5EF4-FFF2-40B4-BE49-F238E27FC236}">
                    <a16:creationId xmlns:a16="http://schemas.microsoft.com/office/drawing/2014/main" id="{D9179421-A2EB-492F-909F-8241CCDCF5C2}"/>
                  </a:ext>
                </a:extLst>
              </p:cNvPr>
              <p:cNvSpPr/>
              <p:nvPr/>
            </p:nvSpPr>
            <p:spPr>
              <a:xfrm>
                <a:off x="10209736" y="1789060"/>
                <a:ext cx="1277043" cy="1277043"/>
              </a:xfrm>
              <a:custGeom>
                <a:avLst/>
                <a:gdLst>
                  <a:gd name="connsiteX0" fmla="*/ 642417 w 1277043"/>
                  <a:gd name="connsiteY0" fmla="*/ 12834 h 1277043"/>
                  <a:gd name="connsiteX1" fmla="*/ 12834 w 1277043"/>
                  <a:gd name="connsiteY1" fmla="*/ 642417 h 1277043"/>
                  <a:gd name="connsiteX2" fmla="*/ 642417 w 1277043"/>
                  <a:gd name="connsiteY2" fmla="*/ 1271999 h 1277043"/>
                  <a:gd name="connsiteX3" fmla="*/ 1271999 w 1277043"/>
                  <a:gd name="connsiteY3" fmla="*/ 642417 h 1277043"/>
                  <a:gd name="connsiteX4" fmla="*/ 642417 w 1277043"/>
                  <a:gd name="connsiteY4" fmla="*/ 12834 h 12770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043" h="1277043">
                    <a:moveTo>
                      <a:pt x="642417" y="12834"/>
                    </a:moveTo>
                    <a:cubicBezTo>
                      <a:pt x="295061" y="12834"/>
                      <a:pt x="12834" y="295061"/>
                      <a:pt x="12834" y="642417"/>
                    </a:cubicBezTo>
                    <a:cubicBezTo>
                      <a:pt x="12834" y="989772"/>
                      <a:pt x="295061" y="1271999"/>
                      <a:pt x="642417" y="1271999"/>
                    </a:cubicBezTo>
                    <a:cubicBezTo>
                      <a:pt x="989772" y="1271999"/>
                      <a:pt x="1271999" y="989772"/>
                      <a:pt x="1271999" y="642417"/>
                    </a:cubicBezTo>
                    <a:cubicBezTo>
                      <a:pt x="1271999" y="295061"/>
                      <a:pt x="989772" y="12834"/>
                      <a:pt x="642417" y="12834"/>
                    </a:cubicBezTo>
                    <a:close/>
                  </a:path>
                </a:pathLst>
              </a:custGeom>
              <a:noFill/>
              <a:ln w="12764" cap="flat">
                <a:solidFill>
                  <a:schemeClr val="accent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Freeform: Shape 248">
                <a:extLst>
                  <a:ext uri="{FF2B5EF4-FFF2-40B4-BE49-F238E27FC236}">
                    <a16:creationId xmlns:a16="http://schemas.microsoft.com/office/drawing/2014/main" id="{54EDB269-9160-44C0-9069-44E3799CC6B5}"/>
                  </a:ext>
                </a:extLst>
              </p:cNvPr>
              <p:cNvSpPr/>
              <p:nvPr/>
            </p:nvSpPr>
            <p:spPr>
              <a:xfrm>
                <a:off x="10230169" y="1809493"/>
                <a:ext cx="1238732" cy="1238732"/>
              </a:xfrm>
              <a:custGeom>
                <a:avLst/>
                <a:gdLst>
                  <a:gd name="connsiteX0" fmla="*/ 621984 w 1238731"/>
                  <a:gd name="connsiteY0" fmla="*/ 12834 h 1238731"/>
                  <a:gd name="connsiteX1" fmla="*/ 12834 w 1238731"/>
                  <a:gd name="connsiteY1" fmla="*/ 621984 h 1238731"/>
                  <a:gd name="connsiteX2" fmla="*/ 621984 w 1238731"/>
                  <a:gd name="connsiteY2" fmla="*/ 1231133 h 1238731"/>
                  <a:gd name="connsiteX3" fmla="*/ 1231133 w 1238731"/>
                  <a:gd name="connsiteY3" fmla="*/ 621984 h 1238731"/>
                  <a:gd name="connsiteX4" fmla="*/ 621984 w 1238731"/>
                  <a:gd name="connsiteY4" fmla="*/ 12834 h 1238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731" h="1238731">
                    <a:moveTo>
                      <a:pt x="621984" y="12834"/>
                    </a:moveTo>
                    <a:cubicBezTo>
                      <a:pt x="284844" y="12834"/>
                      <a:pt x="12834" y="284844"/>
                      <a:pt x="12834" y="621984"/>
                    </a:cubicBezTo>
                    <a:cubicBezTo>
                      <a:pt x="12834" y="959123"/>
                      <a:pt x="286122" y="1231133"/>
                      <a:pt x="621984" y="1231133"/>
                    </a:cubicBezTo>
                    <a:cubicBezTo>
                      <a:pt x="957846" y="1231133"/>
                      <a:pt x="1231133" y="957846"/>
                      <a:pt x="1231133" y="621984"/>
                    </a:cubicBezTo>
                    <a:cubicBezTo>
                      <a:pt x="1231133" y="286122"/>
                      <a:pt x="959123" y="12834"/>
                      <a:pt x="621984" y="1283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6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3" name="Freeform: Shape 251">
                <a:extLst>
                  <a:ext uri="{FF2B5EF4-FFF2-40B4-BE49-F238E27FC236}">
                    <a16:creationId xmlns:a16="http://schemas.microsoft.com/office/drawing/2014/main" id="{849A15DE-5800-455A-9DA6-CA88385D3EFD}"/>
                  </a:ext>
                </a:extLst>
              </p:cNvPr>
              <p:cNvSpPr/>
              <p:nvPr/>
            </p:nvSpPr>
            <p:spPr>
              <a:xfrm>
                <a:off x="10520760" y="2760315"/>
                <a:ext cx="140475" cy="166016"/>
              </a:xfrm>
              <a:custGeom>
                <a:avLst/>
                <a:gdLst>
                  <a:gd name="connsiteX0" fmla="*/ 9578 w 140474"/>
                  <a:gd name="connsiteY0" fmla="*/ 105356 h 166015"/>
                  <a:gd name="connsiteX1" fmla="*/ 67045 w 140474"/>
                  <a:gd name="connsiteY1" fmla="*/ 9578 h 166015"/>
                  <a:gd name="connsiteX2" fmla="*/ 116849 w 140474"/>
                  <a:gd name="connsiteY2" fmla="*/ 38950 h 166015"/>
                  <a:gd name="connsiteX3" fmla="*/ 136005 w 140474"/>
                  <a:gd name="connsiteY3" fmla="*/ 54274 h 166015"/>
                  <a:gd name="connsiteX4" fmla="*/ 142390 w 140474"/>
                  <a:gd name="connsiteY4" fmla="*/ 69599 h 166015"/>
                  <a:gd name="connsiteX5" fmla="*/ 137282 w 140474"/>
                  <a:gd name="connsiteY5" fmla="*/ 87477 h 166015"/>
                  <a:gd name="connsiteX6" fmla="*/ 125789 w 140474"/>
                  <a:gd name="connsiteY6" fmla="*/ 98971 h 166015"/>
                  <a:gd name="connsiteX7" fmla="*/ 110464 w 140474"/>
                  <a:gd name="connsiteY7" fmla="*/ 102802 h 166015"/>
                  <a:gd name="connsiteX8" fmla="*/ 97694 w 140474"/>
                  <a:gd name="connsiteY8" fmla="*/ 100248 h 166015"/>
                  <a:gd name="connsiteX9" fmla="*/ 102802 w 140474"/>
                  <a:gd name="connsiteY9" fmla="*/ 107910 h 166015"/>
                  <a:gd name="connsiteX10" fmla="*/ 104079 w 140474"/>
                  <a:gd name="connsiteY10" fmla="*/ 115572 h 166015"/>
                  <a:gd name="connsiteX11" fmla="*/ 104079 w 140474"/>
                  <a:gd name="connsiteY11" fmla="*/ 124512 h 166015"/>
                  <a:gd name="connsiteX12" fmla="*/ 104079 w 140474"/>
                  <a:gd name="connsiteY12" fmla="*/ 162823 h 166015"/>
                  <a:gd name="connsiteX13" fmla="*/ 70876 w 140474"/>
                  <a:gd name="connsiteY13" fmla="*/ 142390 h 166015"/>
                  <a:gd name="connsiteX14" fmla="*/ 72153 w 140474"/>
                  <a:gd name="connsiteY14" fmla="*/ 102802 h 166015"/>
                  <a:gd name="connsiteX15" fmla="*/ 70876 w 140474"/>
                  <a:gd name="connsiteY15" fmla="*/ 92586 h 166015"/>
                  <a:gd name="connsiteX16" fmla="*/ 64491 w 140474"/>
                  <a:gd name="connsiteY16" fmla="*/ 86200 h 166015"/>
                  <a:gd name="connsiteX17" fmla="*/ 61937 w 140474"/>
                  <a:gd name="connsiteY17" fmla="*/ 84923 h 166015"/>
                  <a:gd name="connsiteX18" fmla="*/ 38950 w 140474"/>
                  <a:gd name="connsiteY18" fmla="*/ 124512 h 166015"/>
                  <a:gd name="connsiteX19" fmla="*/ 9578 w 140474"/>
                  <a:gd name="connsiteY19" fmla="*/ 105356 h 166015"/>
                  <a:gd name="connsiteX20" fmla="*/ 73430 w 140474"/>
                  <a:gd name="connsiteY20" fmla="*/ 67045 h 166015"/>
                  <a:gd name="connsiteX21" fmla="*/ 86200 w 140474"/>
                  <a:gd name="connsiteY21" fmla="*/ 74707 h 166015"/>
                  <a:gd name="connsiteX22" fmla="*/ 95140 w 140474"/>
                  <a:gd name="connsiteY22" fmla="*/ 78538 h 166015"/>
                  <a:gd name="connsiteX23" fmla="*/ 101525 w 140474"/>
                  <a:gd name="connsiteY23" fmla="*/ 78538 h 166015"/>
                  <a:gd name="connsiteX24" fmla="*/ 106633 w 140474"/>
                  <a:gd name="connsiteY24" fmla="*/ 74707 h 166015"/>
                  <a:gd name="connsiteX25" fmla="*/ 107910 w 140474"/>
                  <a:gd name="connsiteY25" fmla="*/ 65768 h 166015"/>
                  <a:gd name="connsiteX26" fmla="*/ 97694 w 140474"/>
                  <a:gd name="connsiteY26" fmla="*/ 56828 h 166015"/>
                  <a:gd name="connsiteX27" fmla="*/ 84923 w 140474"/>
                  <a:gd name="connsiteY27" fmla="*/ 49166 h 166015"/>
                  <a:gd name="connsiteX28" fmla="*/ 73430 w 140474"/>
                  <a:gd name="connsiteY28" fmla="*/ 67045 h 166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40474" h="166015">
                    <a:moveTo>
                      <a:pt x="9578" y="105356"/>
                    </a:moveTo>
                    <a:lnTo>
                      <a:pt x="67045" y="9578"/>
                    </a:lnTo>
                    <a:lnTo>
                      <a:pt x="116849" y="38950"/>
                    </a:lnTo>
                    <a:cubicBezTo>
                      <a:pt x="125789" y="44058"/>
                      <a:pt x="132174" y="49166"/>
                      <a:pt x="136005" y="54274"/>
                    </a:cubicBezTo>
                    <a:cubicBezTo>
                      <a:pt x="139836" y="59382"/>
                      <a:pt x="142390" y="64491"/>
                      <a:pt x="142390" y="69599"/>
                    </a:cubicBezTo>
                    <a:cubicBezTo>
                      <a:pt x="142390" y="75984"/>
                      <a:pt x="141113" y="82369"/>
                      <a:pt x="137282" y="87477"/>
                    </a:cubicBezTo>
                    <a:cubicBezTo>
                      <a:pt x="133451" y="92586"/>
                      <a:pt x="129620" y="96417"/>
                      <a:pt x="125789" y="98971"/>
                    </a:cubicBezTo>
                    <a:cubicBezTo>
                      <a:pt x="120681" y="101525"/>
                      <a:pt x="115572" y="102802"/>
                      <a:pt x="110464" y="102802"/>
                    </a:cubicBezTo>
                    <a:cubicBezTo>
                      <a:pt x="106633" y="102802"/>
                      <a:pt x="102802" y="101525"/>
                      <a:pt x="97694" y="100248"/>
                    </a:cubicBezTo>
                    <a:cubicBezTo>
                      <a:pt x="100248" y="104079"/>
                      <a:pt x="102802" y="106633"/>
                      <a:pt x="102802" y="107910"/>
                    </a:cubicBezTo>
                    <a:cubicBezTo>
                      <a:pt x="102802" y="109187"/>
                      <a:pt x="104079" y="111741"/>
                      <a:pt x="104079" y="115572"/>
                    </a:cubicBezTo>
                    <a:cubicBezTo>
                      <a:pt x="104079" y="119404"/>
                      <a:pt x="105356" y="121958"/>
                      <a:pt x="104079" y="124512"/>
                    </a:cubicBezTo>
                    <a:lnTo>
                      <a:pt x="104079" y="162823"/>
                    </a:lnTo>
                    <a:lnTo>
                      <a:pt x="70876" y="142390"/>
                    </a:lnTo>
                    <a:lnTo>
                      <a:pt x="72153" y="102802"/>
                    </a:lnTo>
                    <a:cubicBezTo>
                      <a:pt x="72153" y="97694"/>
                      <a:pt x="72153" y="93863"/>
                      <a:pt x="70876" y="92586"/>
                    </a:cubicBezTo>
                    <a:cubicBezTo>
                      <a:pt x="69599" y="90031"/>
                      <a:pt x="67045" y="87477"/>
                      <a:pt x="64491" y="86200"/>
                    </a:cubicBezTo>
                    <a:lnTo>
                      <a:pt x="61937" y="84923"/>
                    </a:lnTo>
                    <a:lnTo>
                      <a:pt x="38950" y="124512"/>
                    </a:lnTo>
                    <a:lnTo>
                      <a:pt x="9578" y="105356"/>
                    </a:lnTo>
                    <a:close/>
                    <a:moveTo>
                      <a:pt x="73430" y="67045"/>
                    </a:moveTo>
                    <a:lnTo>
                      <a:pt x="86200" y="74707"/>
                    </a:lnTo>
                    <a:cubicBezTo>
                      <a:pt x="87477" y="75984"/>
                      <a:pt x="90032" y="77261"/>
                      <a:pt x="95140" y="78538"/>
                    </a:cubicBezTo>
                    <a:cubicBezTo>
                      <a:pt x="97694" y="79815"/>
                      <a:pt x="98971" y="79815"/>
                      <a:pt x="101525" y="78538"/>
                    </a:cubicBezTo>
                    <a:cubicBezTo>
                      <a:pt x="104079" y="77261"/>
                      <a:pt x="105356" y="75984"/>
                      <a:pt x="106633" y="74707"/>
                    </a:cubicBezTo>
                    <a:cubicBezTo>
                      <a:pt x="107910" y="72153"/>
                      <a:pt x="109187" y="68322"/>
                      <a:pt x="107910" y="65768"/>
                    </a:cubicBezTo>
                    <a:cubicBezTo>
                      <a:pt x="106633" y="63214"/>
                      <a:pt x="104079" y="59382"/>
                      <a:pt x="97694" y="56828"/>
                    </a:cubicBezTo>
                    <a:lnTo>
                      <a:pt x="84923" y="49166"/>
                    </a:lnTo>
                    <a:lnTo>
                      <a:pt x="73430" y="67045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Freeform: Shape 252">
                <a:extLst>
                  <a:ext uri="{FF2B5EF4-FFF2-40B4-BE49-F238E27FC236}">
                    <a16:creationId xmlns:a16="http://schemas.microsoft.com/office/drawing/2014/main" id="{C2A0356C-E7CB-4C9A-BE62-708AF8A40A25}"/>
                  </a:ext>
                </a:extLst>
              </p:cNvPr>
              <p:cNvSpPr/>
              <p:nvPr/>
            </p:nvSpPr>
            <p:spPr>
              <a:xfrm>
                <a:off x="10636971" y="2816505"/>
                <a:ext cx="140475" cy="153245"/>
              </a:xfrm>
              <a:custGeom>
                <a:avLst/>
                <a:gdLst>
                  <a:gd name="connsiteX0" fmla="*/ 49166 w 140474"/>
                  <a:gd name="connsiteY0" fmla="*/ 9578 h 153245"/>
                  <a:gd name="connsiteX1" fmla="*/ 137282 w 140474"/>
                  <a:gd name="connsiteY1" fmla="*/ 40227 h 153245"/>
                  <a:gd name="connsiteX2" fmla="*/ 128343 w 140474"/>
                  <a:gd name="connsiteY2" fmla="*/ 63214 h 153245"/>
                  <a:gd name="connsiteX3" fmla="*/ 73430 w 140474"/>
                  <a:gd name="connsiteY3" fmla="*/ 44058 h 153245"/>
                  <a:gd name="connsiteX4" fmla="*/ 67045 w 140474"/>
                  <a:gd name="connsiteY4" fmla="*/ 60660 h 153245"/>
                  <a:gd name="connsiteX5" fmla="*/ 118126 w 140474"/>
                  <a:gd name="connsiteY5" fmla="*/ 78538 h 153245"/>
                  <a:gd name="connsiteX6" fmla="*/ 110464 w 140474"/>
                  <a:gd name="connsiteY6" fmla="*/ 100248 h 153245"/>
                  <a:gd name="connsiteX7" fmla="*/ 59382 w 140474"/>
                  <a:gd name="connsiteY7" fmla="*/ 82369 h 153245"/>
                  <a:gd name="connsiteX8" fmla="*/ 51720 w 140474"/>
                  <a:gd name="connsiteY8" fmla="*/ 102802 h 153245"/>
                  <a:gd name="connsiteX9" fmla="*/ 107910 w 140474"/>
                  <a:gd name="connsiteY9" fmla="*/ 121958 h 153245"/>
                  <a:gd name="connsiteX10" fmla="*/ 98971 w 140474"/>
                  <a:gd name="connsiteY10" fmla="*/ 146221 h 153245"/>
                  <a:gd name="connsiteX11" fmla="*/ 9578 w 140474"/>
                  <a:gd name="connsiteY11" fmla="*/ 115572 h 153245"/>
                  <a:gd name="connsiteX12" fmla="*/ 49166 w 140474"/>
                  <a:gd name="connsiteY12" fmla="*/ 9578 h 153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0474" h="153245">
                    <a:moveTo>
                      <a:pt x="49166" y="9578"/>
                    </a:moveTo>
                    <a:lnTo>
                      <a:pt x="137282" y="40227"/>
                    </a:lnTo>
                    <a:lnTo>
                      <a:pt x="128343" y="63214"/>
                    </a:lnTo>
                    <a:lnTo>
                      <a:pt x="73430" y="44058"/>
                    </a:lnTo>
                    <a:lnTo>
                      <a:pt x="67045" y="60660"/>
                    </a:lnTo>
                    <a:lnTo>
                      <a:pt x="118126" y="78538"/>
                    </a:lnTo>
                    <a:lnTo>
                      <a:pt x="110464" y="100248"/>
                    </a:lnTo>
                    <a:lnTo>
                      <a:pt x="59382" y="82369"/>
                    </a:lnTo>
                    <a:lnTo>
                      <a:pt x="51720" y="102802"/>
                    </a:lnTo>
                    <a:lnTo>
                      <a:pt x="107910" y="121958"/>
                    </a:lnTo>
                    <a:lnTo>
                      <a:pt x="98971" y="146221"/>
                    </a:lnTo>
                    <a:lnTo>
                      <a:pt x="9578" y="115572"/>
                    </a:lnTo>
                    <a:lnTo>
                      <a:pt x="49166" y="957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5" name="Freeform: Shape 253">
                <a:extLst>
                  <a:ext uri="{FF2B5EF4-FFF2-40B4-BE49-F238E27FC236}">
                    <a16:creationId xmlns:a16="http://schemas.microsoft.com/office/drawing/2014/main" id="{B8461ECA-8927-44D6-BBA2-809FD30B0D0B}"/>
                  </a:ext>
                </a:extLst>
              </p:cNvPr>
              <p:cNvSpPr/>
              <p:nvPr/>
            </p:nvSpPr>
            <p:spPr>
              <a:xfrm>
                <a:off x="10753182" y="2853539"/>
                <a:ext cx="127704" cy="127704"/>
              </a:xfrm>
              <a:custGeom>
                <a:avLst/>
                <a:gdLst>
                  <a:gd name="connsiteX0" fmla="*/ 91309 w 127704"/>
                  <a:gd name="connsiteY0" fmla="*/ 106633 h 127704"/>
                  <a:gd name="connsiteX1" fmla="*/ 51720 w 127704"/>
                  <a:gd name="connsiteY1" fmla="*/ 102802 h 127704"/>
                  <a:gd name="connsiteX2" fmla="*/ 44058 w 127704"/>
                  <a:gd name="connsiteY2" fmla="*/ 120681 h 127704"/>
                  <a:gd name="connsiteX3" fmla="*/ 9578 w 127704"/>
                  <a:gd name="connsiteY3" fmla="*/ 116849 h 127704"/>
                  <a:gd name="connsiteX4" fmla="*/ 61937 w 127704"/>
                  <a:gd name="connsiteY4" fmla="*/ 9578 h 127704"/>
                  <a:gd name="connsiteX5" fmla="*/ 98971 w 127704"/>
                  <a:gd name="connsiteY5" fmla="*/ 13409 h 127704"/>
                  <a:gd name="connsiteX6" fmla="*/ 129620 w 127704"/>
                  <a:gd name="connsiteY6" fmla="*/ 129620 h 127704"/>
                  <a:gd name="connsiteX7" fmla="*/ 93863 w 127704"/>
                  <a:gd name="connsiteY7" fmla="*/ 125789 h 127704"/>
                  <a:gd name="connsiteX8" fmla="*/ 91309 w 127704"/>
                  <a:gd name="connsiteY8" fmla="*/ 106633 h 127704"/>
                  <a:gd name="connsiteX9" fmla="*/ 86200 w 127704"/>
                  <a:gd name="connsiteY9" fmla="*/ 81092 h 127704"/>
                  <a:gd name="connsiteX10" fmla="*/ 77261 w 127704"/>
                  <a:gd name="connsiteY10" fmla="*/ 40227 h 127704"/>
                  <a:gd name="connsiteX11" fmla="*/ 60660 w 127704"/>
                  <a:gd name="connsiteY11" fmla="*/ 79815 h 127704"/>
                  <a:gd name="connsiteX12" fmla="*/ 86200 w 127704"/>
                  <a:gd name="connsiteY12" fmla="*/ 81092 h 12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7704" h="127704">
                    <a:moveTo>
                      <a:pt x="91309" y="106633"/>
                    </a:moveTo>
                    <a:lnTo>
                      <a:pt x="51720" y="102802"/>
                    </a:lnTo>
                    <a:lnTo>
                      <a:pt x="44058" y="120681"/>
                    </a:lnTo>
                    <a:lnTo>
                      <a:pt x="9578" y="116849"/>
                    </a:lnTo>
                    <a:lnTo>
                      <a:pt x="61937" y="9578"/>
                    </a:lnTo>
                    <a:lnTo>
                      <a:pt x="98971" y="13409"/>
                    </a:lnTo>
                    <a:lnTo>
                      <a:pt x="129620" y="129620"/>
                    </a:lnTo>
                    <a:lnTo>
                      <a:pt x="93863" y="125789"/>
                    </a:lnTo>
                    <a:lnTo>
                      <a:pt x="91309" y="106633"/>
                    </a:lnTo>
                    <a:close/>
                    <a:moveTo>
                      <a:pt x="86200" y="81092"/>
                    </a:moveTo>
                    <a:lnTo>
                      <a:pt x="77261" y="40227"/>
                    </a:lnTo>
                    <a:lnTo>
                      <a:pt x="60660" y="79815"/>
                    </a:lnTo>
                    <a:lnTo>
                      <a:pt x="86200" y="8109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Freeform: Shape 254">
                <a:extLst>
                  <a:ext uri="{FF2B5EF4-FFF2-40B4-BE49-F238E27FC236}">
                    <a16:creationId xmlns:a16="http://schemas.microsoft.com/office/drawing/2014/main" id="{27E444FB-B6AB-463F-83A6-0BE064A9DD9E}"/>
                  </a:ext>
                </a:extLst>
              </p:cNvPr>
              <p:cNvSpPr/>
              <p:nvPr/>
            </p:nvSpPr>
            <p:spPr>
              <a:xfrm>
                <a:off x="10885994" y="2850027"/>
                <a:ext cx="127704" cy="127704"/>
              </a:xfrm>
              <a:custGeom>
                <a:avLst/>
                <a:gdLst>
                  <a:gd name="connsiteX0" fmla="*/ 9578 w 127704"/>
                  <a:gd name="connsiteY0" fmla="*/ 19475 h 127704"/>
                  <a:gd name="connsiteX1" fmla="*/ 60660 w 127704"/>
                  <a:gd name="connsiteY1" fmla="*/ 10536 h 127704"/>
                  <a:gd name="connsiteX2" fmla="*/ 86200 w 127704"/>
                  <a:gd name="connsiteY2" fmla="*/ 10536 h 127704"/>
                  <a:gd name="connsiteX3" fmla="*/ 104079 w 127704"/>
                  <a:gd name="connsiteY3" fmla="*/ 19475 h 127704"/>
                  <a:gd name="connsiteX4" fmla="*/ 115572 w 127704"/>
                  <a:gd name="connsiteY4" fmla="*/ 36076 h 127704"/>
                  <a:gd name="connsiteX5" fmla="*/ 121958 w 127704"/>
                  <a:gd name="connsiteY5" fmla="*/ 56509 h 127704"/>
                  <a:gd name="connsiteX6" fmla="*/ 123235 w 127704"/>
                  <a:gd name="connsiteY6" fmla="*/ 84604 h 127704"/>
                  <a:gd name="connsiteX7" fmla="*/ 115572 w 127704"/>
                  <a:gd name="connsiteY7" fmla="*/ 102483 h 127704"/>
                  <a:gd name="connsiteX8" fmla="*/ 101525 w 127704"/>
                  <a:gd name="connsiteY8" fmla="*/ 113976 h 127704"/>
                  <a:gd name="connsiteX9" fmla="*/ 81092 w 127704"/>
                  <a:gd name="connsiteY9" fmla="*/ 120361 h 127704"/>
                  <a:gd name="connsiteX10" fmla="*/ 30010 w 127704"/>
                  <a:gd name="connsiteY10" fmla="*/ 129301 h 127704"/>
                  <a:gd name="connsiteX11" fmla="*/ 9578 w 127704"/>
                  <a:gd name="connsiteY11" fmla="*/ 19475 h 127704"/>
                  <a:gd name="connsiteX12" fmla="*/ 47889 w 127704"/>
                  <a:gd name="connsiteY12" fmla="*/ 38630 h 127704"/>
                  <a:gd name="connsiteX13" fmla="*/ 59382 w 127704"/>
                  <a:gd name="connsiteY13" fmla="*/ 98652 h 127704"/>
                  <a:gd name="connsiteX14" fmla="*/ 68322 w 127704"/>
                  <a:gd name="connsiteY14" fmla="*/ 97374 h 127704"/>
                  <a:gd name="connsiteX15" fmla="*/ 83646 w 127704"/>
                  <a:gd name="connsiteY15" fmla="*/ 92266 h 127704"/>
                  <a:gd name="connsiteX16" fmla="*/ 88755 w 127704"/>
                  <a:gd name="connsiteY16" fmla="*/ 83327 h 127704"/>
                  <a:gd name="connsiteX17" fmla="*/ 87477 w 127704"/>
                  <a:gd name="connsiteY17" fmla="*/ 64171 h 127704"/>
                  <a:gd name="connsiteX18" fmla="*/ 77261 w 127704"/>
                  <a:gd name="connsiteY18" fmla="*/ 41185 h 127704"/>
                  <a:gd name="connsiteX19" fmla="*/ 56828 w 127704"/>
                  <a:gd name="connsiteY19" fmla="*/ 38630 h 127704"/>
                  <a:gd name="connsiteX20" fmla="*/ 47889 w 127704"/>
                  <a:gd name="connsiteY20" fmla="*/ 38630 h 12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27704" h="127704">
                    <a:moveTo>
                      <a:pt x="9578" y="19475"/>
                    </a:moveTo>
                    <a:lnTo>
                      <a:pt x="60660" y="10536"/>
                    </a:lnTo>
                    <a:cubicBezTo>
                      <a:pt x="70876" y="9259"/>
                      <a:pt x="78538" y="9259"/>
                      <a:pt x="86200" y="10536"/>
                    </a:cubicBezTo>
                    <a:cubicBezTo>
                      <a:pt x="92586" y="11813"/>
                      <a:pt x="98971" y="15644"/>
                      <a:pt x="104079" y="19475"/>
                    </a:cubicBezTo>
                    <a:cubicBezTo>
                      <a:pt x="109187" y="23306"/>
                      <a:pt x="113018" y="29691"/>
                      <a:pt x="115572" y="36076"/>
                    </a:cubicBezTo>
                    <a:cubicBezTo>
                      <a:pt x="118126" y="42462"/>
                      <a:pt x="120681" y="48847"/>
                      <a:pt x="121958" y="56509"/>
                    </a:cubicBezTo>
                    <a:cubicBezTo>
                      <a:pt x="124512" y="68003"/>
                      <a:pt x="124512" y="78219"/>
                      <a:pt x="123235" y="84604"/>
                    </a:cubicBezTo>
                    <a:cubicBezTo>
                      <a:pt x="121958" y="90989"/>
                      <a:pt x="119404" y="97374"/>
                      <a:pt x="115572" y="102483"/>
                    </a:cubicBezTo>
                    <a:cubicBezTo>
                      <a:pt x="111741" y="107591"/>
                      <a:pt x="106633" y="111422"/>
                      <a:pt x="101525" y="113976"/>
                    </a:cubicBezTo>
                    <a:cubicBezTo>
                      <a:pt x="93863" y="117807"/>
                      <a:pt x="87477" y="119084"/>
                      <a:pt x="81092" y="120361"/>
                    </a:cubicBezTo>
                    <a:lnTo>
                      <a:pt x="30010" y="129301"/>
                    </a:lnTo>
                    <a:lnTo>
                      <a:pt x="9578" y="19475"/>
                    </a:lnTo>
                    <a:close/>
                    <a:moveTo>
                      <a:pt x="47889" y="38630"/>
                    </a:moveTo>
                    <a:lnTo>
                      <a:pt x="59382" y="98652"/>
                    </a:lnTo>
                    <a:lnTo>
                      <a:pt x="68322" y="97374"/>
                    </a:lnTo>
                    <a:cubicBezTo>
                      <a:pt x="75984" y="96097"/>
                      <a:pt x="79815" y="94820"/>
                      <a:pt x="83646" y="92266"/>
                    </a:cubicBezTo>
                    <a:cubicBezTo>
                      <a:pt x="86200" y="89712"/>
                      <a:pt x="88755" y="87158"/>
                      <a:pt x="88755" y="83327"/>
                    </a:cubicBezTo>
                    <a:cubicBezTo>
                      <a:pt x="88755" y="79496"/>
                      <a:pt x="90032" y="73111"/>
                      <a:pt x="87477" y="64171"/>
                    </a:cubicBezTo>
                    <a:cubicBezTo>
                      <a:pt x="84923" y="52678"/>
                      <a:pt x="82369" y="45016"/>
                      <a:pt x="77261" y="41185"/>
                    </a:cubicBezTo>
                    <a:cubicBezTo>
                      <a:pt x="72153" y="37353"/>
                      <a:pt x="65768" y="36076"/>
                      <a:pt x="56828" y="38630"/>
                    </a:cubicBezTo>
                    <a:lnTo>
                      <a:pt x="47889" y="3863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Freeform: Shape 255">
                <a:extLst>
                  <a:ext uri="{FF2B5EF4-FFF2-40B4-BE49-F238E27FC236}">
                    <a16:creationId xmlns:a16="http://schemas.microsoft.com/office/drawing/2014/main" id="{41C5EBBF-AADB-44EC-A1FF-2A25FCCFFD54}"/>
                  </a:ext>
                </a:extLst>
              </p:cNvPr>
              <p:cNvSpPr/>
              <p:nvPr/>
            </p:nvSpPr>
            <p:spPr>
              <a:xfrm>
                <a:off x="10980495" y="2792241"/>
                <a:ext cx="127704" cy="153245"/>
              </a:xfrm>
              <a:custGeom>
                <a:avLst/>
                <a:gdLst>
                  <a:gd name="connsiteX0" fmla="*/ 9578 w 127704"/>
                  <a:gd name="connsiteY0" fmla="*/ 61937 h 153245"/>
                  <a:gd name="connsiteX1" fmla="*/ 44058 w 127704"/>
                  <a:gd name="connsiteY1" fmla="*/ 45335 h 153245"/>
                  <a:gd name="connsiteX2" fmla="*/ 81092 w 127704"/>
                  <a:gd name="connsiteY2" fmla="*/ 69599 h 153245"/>
                  <a:gd name="connsiteX3" fmla="*/ 84923 w 127704"/>
                  <a:gd name="connsiteY3" fmla="*/ 26179 h 153245"/>
                  <a:gd name="connsiteX4" fmla="*/ 119404 w 127704"/>
                  <a:gd name="connsiteY4" fmla="*/ 9578 h 153245"/>
                  <a:gd name="connsiteX5" fmla="*/ 107910 w 127704"/>
                  <a:gd name="connsiteY5" fmla="*/ 87477 h 153245"/>
                  <a:gd name="connsiteX6" fmla="*/ 128343 w 127704"/>
                  <a:gd name="connsiteY6" fmla="*/ 129620 h 153245"/>
                  <a:gd name="connsiteX7" fmla="*/ 96417 w 127704"/>
                  <a:gd name="connsiteY7" fmla="*/ 144944 h 153245"/>
                  <a:gd name="connsiteX8" fmla="*/ 75984 w 127704"/>
                  <a:gd name="connsiteY8" fmla="*/ 102802 h 153245"/>
                  <a:gd name="connsiteX9" fmla="*/ 9578 w 127704"/>
                  <a:gd name="connsiteY9" fmla="*/ 61937 h 153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04" h="153245">
                    <a:moveTo>
                      <a:pt x="9578" y="61937"/>
                    </a:moveTo>
                    <a:lnTo>
                      <a:pt x="44058" y="45335"/>
                    </a:lnTo>
                    <a:lnTo>
                      <a:pt x="81092" y="69599"/>
                    </a:lnTo>
                    <a:lnTo>
                      <a:pt x="84923" y="26179"/>
                    </a:lnTo>
                    <a:lnTo>
                      <a:pt x="119404" y="9578"/>
                    </a:lnTo>
                    <a:lnTo>
                      <a:pt x="107910" y="87477"/>
                    </a:lnTo>
                    <a:lnTo>
                      <a:pt x="128343" y="129620"/>
                    </a:lnTo>
                    <a:lnTo>
                      <a:pt x="96417" y="144944"/>
                    </a:lnTo>
                    <a:lnTo>
                      <a:pt x="75984" y="102802"/>
                    </a:lnTo>
                    <a:lnTo>
                      <a:pt x="9578" y="61937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Freeform: Shape 256">
                <a:extLst>
                  <a:ext uri="{FF2B5EF4-FFF2-40B4-BE49-F238E27FC236}">
                    <a16:creationId xmlns:a16="http://schemas.microsoft.com/office/drawing/2014/main" id="{358BCEB1-A87B-46D0-A70D-F220AB1B49A8}"/>
                  </a:ext>
                </a:extLst>
              </p:cNvPr>
              <p:cNvSpPr/>
              <p:nvPr/>
            </p:nvSpPr>
            <p:spPr>
              <a:xfrm>
                <a:off x="11100092" y="2753930"/>
                <a:ext cx="114934" cy="127704"/>
              </a:xfrm>
              <a:custGeom>
                <a:avLst/>
                <a:gdLst>
                  <a:gd name="connsiteX0" fmla="*/ 86645 w 114933"/>
                  <a:gd name="connsiteY0" fmla="*/ 75984 h 127704"/>
                  <a:gd name="connsiteX1" fmla="*/ 63659 w 114933"/>
                  <a:gd name="connsiteY1" fmla="*/ 93863 h 127704"/>
                  <a:gd name="connsiteX2" fmla="*/ 61105 w 114933"/>
                  <a:gd name="connsiteY2" fmla="*/ 91309 h 127704"/>
                  <a:gd name="connsiteX3" fmla="*/ 54719 w 114933"/>
                  <a:gd name="connsiteY3" fmla="*/ 81092 h 127704"/>
                  <a:gd name="connsiteX4" fmla="*/ 53442 w 114933"/>
                  <a:gd name="connsiteY4" fmla="*/ 70876 h 127704"/>
                  <a:gd name="connsiteX5" fmla="*/ 57273 w 114933"/>
                  <a:gd name="connsiteY5" fmla="*/ 51720 h 127704"/>
                  <a:gd name="connsiteX6" fmla="*/ 57273 w 114933"/>
                  <a:gd name="connsiteY6" fmla="*/ 40227 h 127704"/>
                  <a:gd name="connsiteX7" fmla="*/ 50888 w 114933"/>
                  <a:gd name="connsiteY7" fmla="*/ 36396 h 127704"/>
                  <a:gd name="connsiteX8" fmla="*/ 43226 w 114933"/>
                  <a:gd name="connsiteY8" fmla="*/ 38950 h 127704"/>
                  <a:gd name="connsiteX9" fmla="*/ 38118 w 114933"/>
                  <a:gd name="connsiteY9" fmla="*/ 46612 h 127704"/>
                  <a:gd name="connsiteX10" fmla="*/ 41949 w 114933"/>
                  <a:gd name="connsiteY10" fmla="*/ 59382 h 127704"/>
                  <a:gd name="connsiteX11" fmla="*/ 16408 w 114933"/>
                  <a:gd name="connsiteY11" fmla="*/ 74707 h 127704"/>
                  <a:gd name="connsiteX12" fmla="*/ 10023 w 114933"/>
                  <a:gd name="connsiteY12" fmla="*/ 46612 h 127704"/>
                  <a:gd name="connsiteX13" fmla="*/ 29178 w 114933"/>
                  <a:gd name="connsiteY13" fmla="*/ 19794 h 127704"/>
                  <a:gd name="connsiteX14" fmla="*/ 54719 w 114933"/>
                  <a:gd name="connsiteY14" fmla="*/ 9578 h 127704"/>
                  <a:gd name="connsiteX15" fmla="*/ 81537 w 114933"/>
                  <a:gd name="connsiteY15" fmla="*/ 21071 h 127704"/>
                  <a:gd name="connsiteX16" fmla="*/ 86645 w 114933"/>
                  <a:gd name="connsiteY16" fmla="*/ 33842 h 127704"/>
                  <a:gd name="connsiteX17" fmla="*/ 84091 w 114933"/>
                  <a:gd name="connsiteY17" fmla="*/ 54274 h 127704"/>
                  <a:gd name="connsiteX18" fmla="*/ 82814 w 114933"/>
                  <a:gd name="connsiteY18" fmla="*/ 68322 h 127704"/>
                  <a:gd name="connsiteX19" fmla="*/ 86645 w 114933"/>
                  <a:gd name="connsiteY19" fmla="*/ 75984 h 127704"/>
                  <a:gd name="connsiteX20" fmla="*/ 67490 w 114933"/>
                  <a:gd name="connsiteY20" fmla="*/ 100248 h 127704"/>
                  <a:gd name="connsiteX21" fmla="*/ 91754 w 114933"/>
                  <a:gd name="connsiteY21" fmla="*/ 81092 h 127704"/>
                  <a:gd name="connsiteX22" fmla="*/ 108355 w 114933"/>
                  <a:gd name="connsiteY22" fmla="*/ 102802 h 127704"/>
                  <a:gd name="connsiteX23" fmla="*/ 84091 w 114933"/>
                  <a:gd name="connsiteY23" fmla="*/ 121958 h 127704"/>
                  <a:gd name="connsiteX24" fmla="*/ 67490 w 114933"/>
                  <a:gd name="connsiteY24" fmla="*/ 100248 h 127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4933" h="127704">
                    <a:moveTo>
                      <a:pt x="86645" y="75984"/>
                    </a:moveTo>
                    <a:lnTo>
                      <a:pt x="63659" y="93863"/>
                    </a:lnTo>
                    <a:lnTo>
                      <a:pt x="61105" y="91309"/>
                    </a:lnTo>
                    <a:cubicBezTo>
                      <a:pt x="58550" y="87477"/>
                      <a:pt x="55996" y="83646"/>
                      <a:pt x="54719" y="81092"/>
                    </a:cubicBezTo>
                    <a:cubicBezTo>
                      <a:pt x="53442" y="78538"/>
                      <a:pt x="53442" y="74707"/>
                      <a:pt x="53442" y="70876"/>
                    </a:cubicBezTo>
                    <a:cubicBezTo>
                      <a:pt x="53442" y="67045"/>
                      <a:pt x="54719" y="60660"/>
                      <a:pt x="57273" y="51720"/>
                    </a:cubicBezTo>
                    <a:cubicBezTo>
                      <a:pt x="58550" y="46612"/>
                      <a:pt x="58550" y="42781"/>
                      <a:pt x="57273" y="40227"/>
                    </a:cubicBezTo>
                    <a:cubicBezTo>
                      <a:pt x="55996" y="37673"/>
                      <a:pt x="53442" y="36396"/>
                      <a:pt x="50888" y="36396"/>
                    </a:cubicBezTo>
                    <a:cubicBezTo>
                      <a:pt x="48334" y="36396"/>
                      <a:pt x="45780" y="37673"/>
                      <a:pt x="43226" y="38950"/>
                    </a:cubicBezTo>
                    <a:cubicBezTo>
                      <a:pt x="40672" y="41504"/>
                      <a:pt x="38118" y="44058"/>
                      <a:pt x="38118" y="46612"/>
                    </a:cubicBezTo>
                    <a:cubicBezTo>
                      <a:pt x="38118" y="50443"/>
                      <a:pt x="39395" y="54274"/>
                      <a:pt x="41949" y="59382"/>
                    </a:cubicBezTo>
                    <a:lnTo>
                      <a:pt x="16408" y="74707"/>
                    </a:lnTo>
                    <a:cubicBezTo>
                      <a:pt x="10023" y="65768"/>
                      <a:pt x="8746" y="55551"/>
                      <a:pt x="10023" y="46612"/>
                    </a:cubicBezTo>
                    <a:cubicBezTo>
                      <a:pt x="11300" y="37673"/>
                      <a:pt x="17685" y="28733"/>
                      <a:pt x="29178" y="19794"/>
                    </a:cubicBezTo>
                    <a:cubicBezTo>
                      <a:pt x="38118" y="13409"/>
                      <a:pt x="47057" y="9578"/>
                      <a:pt x="54719" y="9578"/>
                    </a:cubicBezTo>
                    <a:cubicBezTo>
                      <a:pt x="66213" y="9578"/>
                      <a:pt x="75152" y="13409"/>
                      <a:pt x="81537" y="21071"/>
                    </a:cubicBezTo>
                    <a:cubicBezTo>
                      <a:pt x="84091" y="24902"/>
                      <a:pt x="85368" y="28733"/>
                      <a:pt x="86645" y="33842"/>
                    </a:cubicBezTo>
                    <a:cubicBezTo>
                      <a:pt x="86645" y="38950"/>
                      <a:pt x="86645" y="45335"/>
                      <a:pt x="84091" y="54274"/>
                    </a:cubicBezTo>
                    <a:cubicBezTo>
                      <a:pt x="82814" y="60660"/>
                      <a:pt x="81537" y="65768"/>
                      <a:pt x="82814" y="68322"/>
                    </a:cubicBezTo>
                    <a:cubicBezTo>
                      <a:pt x="82814" y="69599"/>
                      <a:pt x="84091" y="73430"/>
                      <a:pt x="86645" y="75984"/>
                    </a:cubicBezTo>
                    <a:close/>
                    <a:moveTo>
                      <a:pt x="67490" y="100248"/>
                    </a:moveTo>
                    <a:lnTo>
                      <a:pt x="91754" y="81092"/>
                    </a:lnTo>
                    <a:lnTo>
                      <a:pt x="108355" y="102802"/>
                    </a:lnTo>
                    <a:lnTo>
                      <a:pt x="84091" y="121958"/>
                    </a:lnTo>
                    <a:lnTo>
                      <a:pt x="67490" y="10024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5B3C769-4F45-4E73-A4C2-8527B65EF317}"/>
                </a:ext>
              </a:extLst>
            </p:cNvPr>
            <p:cNvGrpSpPr/>
            <p:nvPr/>
          </p:nvGrpSpPr>
          <p:grpSpPr>
            <a:xfrm>
              <a:off x="10520000" y="2103495"/>
              <a:ext cx="657225" cy="542925"/>
              <a:chOff x="10520000" y="2103495"/>
              <a:chExt cx="657225" cy="542925"/>
            </a:xfrm>
          </p:grpSpPr>
          <p:sp>
            <p:nvSpPr>
              <p:cNvPr id="69" name="Freeform: Shape 366">
                <a:extLst>
                  <a:ext uri="{FF2B5EF4-FFF2-40B4-BE49-F238E27FC236}">
                    <a16:creationId xmlns:a16="http://schemas.microsoft.com/office/drawing/2014/main" id="{2BD1D871-CF3F-4D53-9E15-080326747111}"/>
                  </a:ext>
                </a:extLst>
              </p:cNvPr>
              <p:cNvSpPr/>
              <p:nvPr/>
            </p:nvSpPr>
            <p:spPr>
              <a:xfrm>
                <a:off x="10520000" y="2103495"/>
                <a:ext cx="657225" cy="542925"/>
              </a:xfrm>
              <a:custGeom>
                <a:avLst/>
                <a:gdLst>
                  <a:gd name="connsiteX0" fmla="*/ 485172 w 657225"/>
                  <a:gd name="connsiteY0" fmla="*/ 20717 h 542925"/>
                  <a:gd name="connsiteX1" fmla="*/ 451835 w 657225"/>
                  <a:gd name="connsiteY1" fmla="*/ 67389 h 542925"/>
                  <a:gd name="connsiteX2" fmla="*/ 489935 w 657225"/>
                  <a:gd name="connsiteY2" fmla="*/ 112157 h 542925"/>
                  <a:gd name="connsiteX3" fmla="*/ 565182 w 657225"/>
                  <a:gd name="connsiteY3" fmla="*/ 108347 h 542925"/>
                  <a:gd name="connsiteX4" fmla="*/ 571850 w 657225"/>
                  <a:gd name="connsiteY4" fmla="*/ 170259 h 542925"/>
                  <a:gd name="connsiteX5" fmla="*/ 542322 w 657225"/>
                  <a:gd name="connsiteY5" fmla="*/ 202645 h 542925"/>
                  <a:gd name="connsiteX6" fmla="*/ 367062 w 657225"/>
                  <a:gd name="connsiteY6" fmla="*/ 246459 h 542925"/>
                  <a:gd name="connsiteX7" fmla="*/ 252762 w 657225"/>
                  <a:gd name="connsiteY7" fmla="*/ 300752 h 542925"/>
                  <a:gd name="connsiteX8" fmla="*/ 167990 w 657225"/>
                  <a:gd name="connsiteY8" fmla="*/ 335042 h 542925"/>
                  <a:gd name="connsiteX9" fmla="*/ 76550 w 657225"/>
                  <a:gd name="connsiteY9" fmla="*/ 301705 h 542925"/>
                  <a:gd name="connsiteX10" fmla="*/ 23210 w 657225"/>
                  <a:gd name="connsiteY10" fmla="*/ 203597 h 542925"/>
                  <a:gd name="connsiteX11" fmla="*/ 14637 w 657225"/>
                  <a:gd name="connsiteY11" fmla="*/ 197882 h 542925"/>
                  <a:gd name="connsiteX12" fmla="*/ 7017 w 657225"/>
                  <a:gd name="connsiteY12" fmla="*/ 205502 h 542925"/>
                  <a:gd name="connsiteX13" fmla="*/ 35592 w 657225"/>
                  <a:gd name="connsiteY13" fmla="*/ 376000 h 542925"/>
                  <a:gd name="connsiteX14" fmla="*/ 164180 w 657225"/>
                  <a:gd name="connsiteY14" fmla="*/ 453152 h 542925"/>
                  <a:gd name="connsiteX15" fmla="*/ 156560 w 657225"/>
                  <a:gd name="connsiteY15" fmla="*/ 510302 h 542925"/>
                  <a:gd name="connsiteX16" fmla="*/ 158465 w 657225"/>
                  <a:gd name="connsiteY16" fmla="*/ 519827 h 542925"/>
                  <a:gd name="connsiteX17" fmla="*/ 182277 w 657225"/>
                  <a:gd name="connsiteY17" fmla="*/ 529352 h 542925"/>
                  <a:gd name="connsiteX18" fmla="*/ 202280 w 657225"/>
                  <a:gd name="connsiteY18" fmla="*/ 530305 h 542925"/>
                  <a:gd name="connsiteX19" fmla="*/ 207995 w 657225"/>
                  <a:gd name="connsiteY19" fmla="*/ 546497 h 542925"/>
                  <a:gd name="connsiteX20" fmla="*/ 304197 w 657225"/>
                  <a:gd name="connsiteY20" fmla="*/ 546497 h 542925"/>
                  <a:gd name="connsiteX21" fmla="*/ 311817 w 657225"/>
                  <a:gd name="connsiteY21" fmla="*/ 536020 h 542925"/>
                  <a:gd name="connsiteX22" fmla="*/ 317532 w 657225"/>
                  <a:gd name="connsiteY22" fmla="*/ 473155 h 542925"/>
                  <a:gd name="connsiteX23" fmla="*/ 445167 w 657225"/>
                  <a:gd name="connsiteY23" fmla="*/ 450295 h 542925"/>
                  <a:gd name="connsiteX24" fmla="*/ 428022 w 657225"/>
                  <a:gd name="connsiteY24" fmla="*/ 478870 h 542925"/>
                  <a:gd name="connsiteX25" fmla="*/ 447072 w 657225"/>
                  <a:gd name="connsiteY25" fmla="*/ 497920 h 542925"/>
                  <a:gd name="connsiteX26" fmla="*/ 442310 w 657225"/>
                  <a:gd name="connsiteY26" fmla="*/ 510302 h 542925"/>
                  <a:gd name="connsiteX27" fmla="*/ 449930 w 657225"/>
                  <a:gd name="connsiteY27" fmla="*/ 521732 h 542925"/>
                  <a:gd name="connsiteX28" fmla="*/ 545180 w 657225"/>
                  <a:gd name="connsiteY28" fmla="*/ 521732 h 542925"/>
                  <a:gd name="connsiteX29" fmla="*/ 552800 w 657225"/>
                  <a:gd name="connsiteY29" fmla="*/ 514112 h 542925"/>
                  <a:gd name="connsiteX30" fmla="*/ 545180 w 657225"/>
                  <a:gd name="connsiteY30" fmla="*/ 450295 h 542925"/>
                  <a:gd name="connsiteX31" fmla="*/ 568992 w 657225"/>
                  <a:gd name="connsiteY31" fmla="*/ 355997 h 542925"/>
                  <a:gd name="connsiteX32" fmla="*/ 658527 w 657225"/>
                  <a:gd name="connsiteY32" fmla="*/ 157877 h 542925"/>
                  <a:gd name="connsiteX33" fmla="*/ 636620 w 657225"/>
                  <a:gd name="connsiteY33" fmla="*/ 54055 h 542925"/>
                  <a:gd name="connsiteX34" fmla="*/ 553752 w 657225"/>
                  <a:gd name="connsiteY34" fmla="*/ 3572 h 542925"/>
                  <a:gd name="connsiteX35" fmla="*/ 485172 w 657225"/>
                  <a:gd name="connsiteY35" fmla="*/ 20717 h 542925"/>
                  <a:gd name="connsiteX36" fmla="*/ 485172 w 657225"/>
                  <a:gd name="connsiteY36" fmla="*/ 20717 h 542925"/>
                  <a:gd name="connsiteX37" fmla="*/ 182277 w 657225"/>
                  <a:gd name="connsiteY37" fmla="*/ 457915 h 542925"/>
                  <a:gd name="connsiteX38" fmla="*/ 201327 w 657225"/>
                  <a:gd name="connsiteY38" fmla="*/ 462677 h 542925"/>
                  <a:gd name="connsiteX39" fmla="*/ 205137 w 657225"/>
                  <a:gd name="connsiteY39" fmla="*/ 513159 h 542925"/>
                  <a:gd name="connsiteX40" fmla="*/ 184182 w 657225"/>
                  <a:gd name="connsiteY40" fmla="*/ 512207 h 542925"/>
                  <a:gd name="connsiteX41" fmla="*/ 173705 w 657225"/>
                  <a:gd name="connsiteY41" fmla="*/ 508397 h 542925"/>
                  <a:gd name="connsiteX42" fmla="*/ 182277 w 657225"/>
                  <a:gd name="connsiteY42" fmla="*/ 457915 h 542925"/>
                  <a:gd name="connsiteX43" fmla="*/ 455645 w 657225"/>
                  <a:gd name="connsiteY43" fmla="*/ 467440 h 542925"/>
                  <a:gd name="connsiteX44" fmla="*/ 452787 w 657225"/>
                  <a:gd name="connsiteY44" fmla="*/ 482680 h 542925"/>
                  <a:gd name="connsiteX45" fmla="*/ 446120 w 657225"/>
                  <a:gd name="connsiteY45" fmla="*/ 481727 h 542925"/>
                  <a:gd name="connsiteX46" fmla="*/ 455645 w 657225"/>
                  <a:gd name="connsiteY46" fmla="*/ 46744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657225" h="542925">
                    <a:moveTo>
                      <a:pt x="485172" y="20717"/>
                    </a:moveTo>
                    <a:cubicBezTo>
                      <a:pt x="466122" y="31195"/>
                      <a:pt x="451835" y="47387"/>
                      <a:pt x="451835" y="67389"/>
                    </a:cubicBezTo>
                    <a:cubicBezTo>
                      <a:pt x="452787" y="92155"/>
                      <a:pt x="468980" y="106442"/>
                      <a:pt x="489935" y="112157"/>
                    </a:cubicBezTo>
                    <a:cubicBezTo>
                      <a:pt x="509937" y="116920"/>
                      <a:pt x="536607" y="115014"/>
                      <a:pt x="565182" y="108347"/>
                    </a:cubicBezTo>
                    <a:cubicBezTo>
                      <a:pt x="572802" y="135970"/>
                      <a:pt x="575660" y="156925"/>
                      <a:pt x="571850" y="170259"/>
                    </a:cubicBezTo>
                    <a:cubicBezTo>
                      <a:pt x="568040" y="185500"/>
                      <a:pt x="558515" y="195025"/>
                      <a:pt x="542322" y="202645"/>
                    </a:cubicBezTo>
                    <a:cubicBezTo>
                      <a:pt x="508985" y="218837"/>
                      <a:pt x="448025" y="225505"/>
                      <a:pt x="367062" y="246459"/>
                    </a:cubicBezTo>
                    <a:cubicBezTo>
                      <a:pt x="326105" y="260747"/>
                      <a:pt x="286100" y="281702"/>
                      <a:pt x="252762" y="300752"/>
                    </a:cubicBezTo>
                    <a:cubicBezTo>
                      <a:pt x="218472" y="319802"/>
                      <a:pt x="188945" y="335042"/>
                      <a:pt x="167990" y="335042"/>
                    </a:cubicBezTo>
                    <a:cubicBezTo>
                      <a:pt x="129890" y="335042"/>
                      <a:pt x="99410" y="323612"/>
                      <a:pt x="76550" y="301705"/>
                    </a:cubicBezTo>
                    <a:cubicBezTo>
                      <a:pt x="52737" y="279797"/>
                      <a:pt x="35592" y="246459"/>
                      <a:pt x="23210" y="203597"/>
                    </a:cubicBezTo>
                    <a:cubicBezTo>
                      <a:pt x="22257" y="199787"/>
                      <a:pt x="18447" y="196930"/>
                      <a:pt x="14637" y="197882"/>
                    </a:cubicBezTo>
                    <a:cubicBezTo>
                      <a:pt x="10827" y="197882"/>
                      <a:pt x="7970" y="201692"/>
                      <a:pt x="7017" y="205502"/>
                    </a:cubicBezTo>
                    <a:cubicBezTo>
                      <a:pt x="-1555" y="278845"/>
                      <a:pt x="5112" y="334090"/>
                      <a:pt x="35592" y="376000"/>
                    </a:cubicBezTo>
                    <a:cubicBezTo>
                      <a:pt x="61310" y="410290"/>
                      <a:pt x="102267" y="435055"/>
                      <a:pt x="164180" y="453152"/>
                    </a:cubicBezTo>
                    <a:cubicBezTo>
                      <a:pt x="170847" y="474107"/>
                      <a:pt x="164180" y="496015"/>
                      <a:pt x="156560" y="510302"/>
                    </a:cubicBezTo>
                    <a:cubicBezTo>
                      <a:pt x="154655" y="513159"/>
                      <a:pt x="155607" y="516970"/>
                      <a:pt x="158465" y="519827"/>
                    </a:cubicBezTo>
                    <a:cubicBezTo>
                      <a:pt x="165132" y="526495"/>
                      <a:pt x="173705" y="528400"/>
                      <a:pt x="182277" y="529352"/>
                    </a:cubicBezTo>
                    <a:cubicBezTo>
                      <a:pt x="188945" y="530305"/>
                      <a:pt x="195612" y="530305"/>
                      <a:pt x="202280" y="530305"/>
                    </a:cubicBezTo>
                    <a:cubicBezTo>
                      <a:pt x="198470" y="538877"/>
                      <a:pt x="203232" y="542687"/>
                      <a:pt x="207995" y="546497"/>
                    </a:cubicBezTo>
                    <a:lnTo>
                      <a:pt x="304197" y="546497"/>
                    </a:lnTo>
                    <a:cubicBezTo>
                      <a:pt x="308960" y="546497"/>
                      <a:pt x="313722" y="540782"/>
                      <a:pt x="311817" y="536020"/>
                    </a:cubicBezTo>
                    <a:cubicBezTo>
                      <a:pt x="304197" y="514112"/>
                      <a:pt x="305150" y="500777"/>
                      <a:pt x="317532" y="473155"/>
                    </a:cubicBezTo>
                    <a:cubicBezTo>
                      <a:pt x="362300" y="473155"/>
                      <a:pt x="403257" y="467440"/>
                      <a:pt x="445167" y="450295"/>
                    </a:cubicBezTo>
                    <a:cubicBezTo>
                      <a:pt x="442310" y="461725"/>
                      <a:pt x="432785" y="470297"/>
                      <a:pt x="428022" y="478870"/>
                    </a:cubicBezTo>
                    <a:cubicBezTo>
                      <a:pt x="426117" y="490300"/>
                      <a:pt x="438500" y="495062"/>
                      <a:pt x="447072" y="497920"/>
                    </a:cubicBezTo>
                    <a:cubicBezTo>
                      <a:pt x="445167" y="501730"/>
                      <a:pt x="444215" y="505540"/>
                      <a:pt x="442310" y="510302"/>
                    </a:cubicBezTo>
                    <a:cubicBezTo>
                      <a:pt x="440405" y="515065"/>
                      <a:pt x="444215" y="521732"/>
                      <a:pt x="449930" y="521732"/>
                    </a:cubicBezTo>
                    <a:lnTo>
                      <a:pt x="545180" y="521732"/>
                    </a:lnTo>
                    <a:cubicBezTo>
                      <a:pt x="548990" y="521732"/>
                      <a:pt x="552800" y="517922"/>
                      <a:pt x="552800" y="514112"/>
                    </a:cubicBezTo>
                    <a:cubicBezTo>
                      <a:pt x="552800" y="496967"/>
                      <a:pt x="547085" y="471250"/>
                      <a:pt x="545180" y="450295"/>
                    </a:cubicBezTo>
                    <a:cubicBezTo>
                      <a:pt x="559467" y="420767"/>
                      <a:pt x="568040" y="400765"/>
                      <a:pt x="568992" y="355997"/>
                    </a:cubicBezTo>
                    <a:cubicBezTo>
                      <a:pt x="622332" y="315992"/>
                      <a:pt x="655670" y="234077"/>
                      <a:pt x="658527" y="157877"/>
                    </a:cubicBezTo>
                    <a:cubicBezTo>
                      <a:pt x="660432" y="119777"/>
                      <a:pt x="653765" y="82630"/>
                      <a:pt x="636620" y="54055"/>
                    </a:cubicBezTo>
                    <a:cubicBezTo>
                      <a:pt x="619475" y="25480"/>
                      <a:pt x="591852" y="6430"/>
                      <a:pt x="553752" y="3572"/>
                    </a:cubicBezTo>
                    <a:cubicBezTo>
                      <a:pt x="523272" y="3572"/>
                      <a:pt x="504222" y="10239"/>
                      <a:pt x="485172" y="20717"/>
                    </a:cubicBezTo>
                    <a:lnTo>
                      <a:pt x="485172" y="20717"/>
                    </a:lnTo>
                    <a:close/>
                    <a:moveTo>
                      <a:pt x="182277" y="457915"/>
                    </a:moveTo>
                    <a:cubicBezTo>
                      <a:pt x="188945" y="459820"/>
                      <a:pt x="194660" y="461725"/>
                      <a:pt x="201327" y="462677"/>
                    </a:cubicBezTo>
                    <a:cubicBezTo>
                      <a:pt x="206090" y="481727"/>
                      <a:pt x="207042" y="497920"/>
                      <a:pt x="205137" y="513159"/>
                    </a:cubicBezTo>
                    <a:cubicBezTo>
                      <a:pt x="198470" y="513159"/>
                      <a:pt x="190850" y="513159"/>
                      <a:pt x="184182" y="512207"/>
                    </a:cubicBezTo>
                    <a:cubicBezTo>
                      <a:pt x="178467" y="511255"/>
                      <a:pt x="176562" y="510302"/>
                      <a:pt x="173705" y="508397"/>
                    </a:cubicBezTo>
                    <a:cubicBezTo>
                      <a:pt x="180372" y="496015"/>
                      <a:pt x="185135" y="477917"/>
                      <a:pt x="182277" y="457915"/>
                    </a:cubicBezTo>
                    <a:close/>
                    <a:moveTo>
                      <a:pt x="455645" y="467440"/>
                    </a:moveTo>
                    <a:cubicBezTo>
                      <a:pt x="454692" y="472202"/>
                      <a:pt x="453740" y="476965"/>
                      <a:pt x="452787" y="482680"/>
                    </a:cubicBezTo>
                    <a:cubicBezTo>
                      <a:pt x="449930" y="483632"/>
                      <a:pt x="448025" y="481727"/>
                      <a:pt x="446120" y="481727"/>
                    </a:cubicBezTo>
                    <a:cubicBezTo>
                      <a:pt x="448977" y="476012"/>
                      <a:pt x="452787" y="471250"/>
                      <a:pt x="455645" y="467440"/>
                    </a:cubicBezTo>
                    <a:close/>
                  </a:path>
                </a:pathLst>
              </a:custGeom>
              <a:noFill/>
              <a:ln w="6350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Freeform: Shape 367">
                <a:extLst>
                  <a:ext uri="{FF2B5EF4-FFF2-40B4-BE49-F238E27FC236}">
                    <a16:creationId xmlns:a16="http://schemas.microsoft.com/office/drawing/2014/main" id="{89E6354B-8F1E-4FBD-97A2-1E60DF2A632B}"/>
                  </a:ext>
                </a:extLst>
              </p:cNvPr>
              <p:cNvSpPr/>
              <p:nvPr/>
            </p:nvSpPr>
            <p:spPr>
              <a:xfrm>
                <a:off x="10532901" y="2115754"/>
                <a:ext cx="628650" cy="523875"/>
              </a:xfrm>
              <a:custGeom>
                <a:avLst/>
                <a:gdLst>
                  <a:gd name="connsiteX0" fmla="*/ 610384 w 628650"/>
                  <a:gd name="connsiteY0" fmla="*/ 50006 h 523875"/>
                  <a:gd name="connsiteX1" fmla="*/ 539899 w 628650"/>
                  <a:gd name="connsiteY1" fmla="*/ 7144 h 523875"/>
                  <a:gd name="connsiteX2" fmla="*/ 539899 w 628650"/>
                  <a:gd name="connsiteY2" fmla="*/ 7144 h 523875"/>
                  <a:gd name="connsiteX3" fmla="*/ 479892 w 628650"/>
                  <a:gd name="connsiteY3" fmla="*/ 21431 h 523875"/>
                  <a:gd name="connsiteX4" fmla="*/ 454174 w 628650"/>
                  <a:gd name="connsiteY4" fmla="*/ 54769 h 523875"/>
                  <a:gd name="connsiteX5" fmla="*/ 479892 w 628650"/>
                  <a:gd name="connsiteY5" fmla="*/ 84296 h 523875"/>
                  <a:gd name="connsiteX6" fmla="*/ 556092 w 628650"/>
                  <a:gd name="connsiteY6" fmla="*/ 79534 h 523875"/>
                  <a:gd name="connsiteX7" fmla="*/ 565617 w 628650"/>
                  <a:gd name="connsiteY7" fmla="*/ 84296 h 523875"/>
                  <a:gd name="connsiteX8" fmla="*/ 573237 w 628650"/>
                  <a:gd name="connsiteY8" fmla="*/ 161449 h 523875"/>
                  <a:gd name="connsiteX9" fmla="*/ 535137 w 628650"/>
                  <a:gd name="connsiteY9" fmla="*/ 204311 h 523875"/>
                  <a:gd name="connsiteX10" fmla="*/ 357019 w 628650"/>
                  <a:gd name="connsiteY10" fmla="*/ 249079 h 523875"/>
                  <a:gd name="connsiteX11" fmla="*/ 246529 w 628650"/>
                  <a:gd name="connsiteY11" fmla="*/ 302419 h 523875"/>
                  <a:gd name="connsiteX12" fmla="*/ 154137 w 628650"/>
                  <a:gd name="connsiteY12" fmla="*/ 338614 h 523875"/>
                  <a:gd name="connsiteX13" fmla="*/ 51267 w 628650"/>
                  <a:gd name="connsiteY13" fmla="*/ 300514 h 523875"/>
                  <a:gd name="connsiteX14" fmla="*/ 7452 w 628650"/>
                  <a:gd name="connsiteY14" fmla="*/ 229076 h 523875"/>
                  <a:gd name="connsiteX15" fmla="*/ 35074 w 628650"/>
                  <a:gd name="connsiteY15" fmla="*/ 352901 h 523875"/>
                  <a:gd name="connsiteX16" fmla="*/ 196047 w 628650"/>
                  <a:gd name="connsiteY16" fmla="*/ 435769 h 523875"/>
                  <a:gd name="connsiteX17" fmla="*/ 201762 w 628650"/>
                  <a:gd name="connsiteY17" fmla="*/ 441484 h 523875"/>
                  <a:gd name="connsiteX18" fmla="*/ 203667 w 628650"/>
                  <a:gd name="connsiteY18" fmla="*/ 516731 h 523875"/>
                  <a:gd name="connsiteX19" fmla="*/ 280819 w 628650"/>
                  <a:gd name="connsiteY19" fmla="*/ 516731 h 523875"/>
                  <a:gd name="connsiteX20" fmla="*/ 292249 w 628650"/>
                  <a:gd name="connsiteY20" fmla="*/ 448151 h 523875"/>
                  <a:gd name="connsiteX21" fmla="*/ 299869 w 628650"/>
                  <a:gd name="connsiteY21" fmla="*/ 443389 h 523875"/>
                  <a:gd name="connsiteX22" fmla="*/ 448459 w 628650"/>
                  <a:gd name="connsiteY22" fmla="*/ 411956 h 523875"/>
                  <a:gd name="connsiteX23" fmla="*/ 459889 w 628650"/>
                  <a:gd name="connsiteY23" fmla="*/ 418624 h 523875"/>
                  <a:gd name="connsiteX24" fmla="*/ 447507 w 628650"/>
                  <a:gd name="connsiteY24" fmla="*/ 491966 h 523875"/>
                  <a:gd name="connsiteX25" fmla="*/ 522754 w 628650"/>
                  <a:gd name="connsiteY25" fmla="*/ 491966 h 523875"/>
                  <a:gd name="connsiteX26" fmla="*/ 516087 w 628650"/>
                  <a:gd name="connsiteY26" fmla="*/ 435769 h 523875"/>
                  <a:gd name="connsiteX27" fmla="*/ 517039 w 628650"/>
                  <a:gd name="connsiteY27" fmla="*/ 431006 h 523875"/>
                  <a:gd name="connsiteX28" fmla="*/ 539899 w 628650"/>
                  <a:gd name="connsiteY28" fmla="*/ 337661 h 523875"/>
                  <a:gd name="connsiteX29" fmla="*/ 543709 w 628650"/>
                  <a:gd name="connsiteY29" fmla="*/ 330994 h 523875"/>
                  <a:gd name="connsiteX30" fmla="*/ 629434 w 628650"/>
                  <a:gd name="connsiteY30" fmla="*/ 142399 h 523875"/>
                  <a:gd name="connsiteX31" fmla="*/ 610384 w 628650"/>
                  <a:gd name="connsiteY31" fmla="*/ 50006 h 523875"/>
                  <a:gd name="connsiteX32" fmla="*/ 517039 w 628650"/>
                  <a:gd name="connsiteY32" fmla="*/ 55721 h 523875"/>
                  <a:gd name="connsiteX33" fmla="*/ 509419 w 628650"/>
                  <a:gd name="connsiteY33" fmla="*/ 48101 h 523875"/>
                  <a:gd name="connsiteX34" fmla="*/ 517039 w 628650"/>
                  <a:gd name="connsiteY34" fmla="*/ 40481 h 523875"/>
                  <a:gd name="connsiteX35" fmla="*/ 524659 w 628650"/>
                  <a:gd name="connsiteY35" fmla="*/ 48101 h 523875"/>
                  <a:gd name="connsiteX36" fmla="*/ 517039 w 628650"/>
                  <a:gd name="connsiteY36" fmla="*/ 55721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628650" h="523875">
                    <a:moveTo>
                      <a:pt x="610384" y="50006"/>
                    </a:moveTo>
                    <a:cubicBezTo>
                      <a:pt x="596097" y="25241"/>
                      <a:pt x="574189" y="10001"/>
                      <a:pt x="539899" y="7144"/>
                    </a:cubicBezTo>
                    <a:lnTo>
                      <a:pt x="539899" y="7144"/>
                    </a:lnTo>
                    <a:cubicBezTo>
                      <a:pt x="517039" y="7144"/>
                      <a:pt x="496084" y="11906"/>
                      <a:pt x="479892" y="21431"/>
                    </a:cubicBezTo>
                    <a:cubicBezTo>
                      <a:pt x="463699" y="30956"/>
                      <a:pt x="454174" y="42386"/>
                      <a:pt x="454174" y="54769"/>
                    </a:cubicBezTo>
                    <a:cubicBezTo>
                      <a:pt x="454174" y="69056"/>
                      <a:pt x="464652" y="79534"/>
                      <a:pt x="479892" y="84296"/>
                    </a:cubicBezTo>
                    <a:cubicBezTo>
                      <a:pt x="497989" y="89059"/>
                      <a:pt x="524659" y="87154"/>
                      <a:pt x="556092" y="79534"/>
                    </a:cubicBezTo>
                    <a:cubicBezTo>
                      <a:pt x="559902" y="78581"/>
                      <a:pt x="564664" y="80486"/>
                      <a:pt x="565617" y="84296"/>
                    </a:cubicBezTo>
                    <a:cubicBezTo>
                      <a:pt x="576094" y="117634"/>
                      <a:pt x="578952" y="142399"/>
                      <a:pt x="573237" y="161449"/>
                    </a:cubicBezTo>
                    <a:cubicBezTo>
                      <a:pt x="568474" y="181451"/>
                      <a:pt x="554187" y="194786"/>
                      <a:pt x="535137" y="204311"/>
                    </a:cubicBezTo>
                    <a:cubicBezTo>
                      <a:pt x="483702" y="229076"/>
                      <a:pt x="416074" y="230029"/>
                      <a:pt x="357019" y="249079"/>
                    </a:cubicBezTo>
                    <a:cubicBezTo>
                      <a:pt x="317967" y="260509"/>
                      <a:pt x="280819" y="282416"/>
                      <a:pt x="246529" y="302419"/>
                    </a:cubicBezTo>
                    <a:cubicBezTo>
                      <a:pt x="212239" y="321469"/>
                      <a:pt x="181759" y="338614"/>
                      <a:pt x="154137" y="338614"/>
                    </a:cubicBezTo>
                    <a:cubicBezTo>
                      <a:pt x="112227" y="338614"/>
                      <a:pt x="77937" y="325279"/>
                      <a:pt x="51267" y="300514"/>
                    </a:cubicBezTo>
                    <a:cubicBezTo>
                      <a:pt x="32217" y="282416"/>
                      <a:pt x="18882" y="257651"/>
                      <a:pt x="7452" y="229076"/>
                    </a:cubicBezTo>
                    <a:cubicBezTo>
                      <a:pt x="5547" y="282416"/>
                      <a:pt x="12214" y="322421"/>
                      <a:pt x="35074" y="352901"/>
                    </a:cubicBezTo>
                    <a:cubicBezTo>
                      <a:pt x="62697" y="390049"/>
                      <a:pt x="113179" y="415766"/>
                      <a:pt x="196047" y="435769"/>
                    </a:cubicBezTo>
                    <a:cubicBezTo>
                      <a:pt x="198904" y="436721"/>
                      <a:pt x="200809" y="438626"/>
                      <a:pt x="201762" y="441484"/>
                    </a:cubicBezTo>
                    <a:cubicBezTo>
                      <a:pt x="209382" y="470059"/>
                      <a:pt x="209382" y="493871"/>
                      <a:pt x="203667" y="516731"/>
                    </a:cubicBezTo>
                    <a:lnTo>
                      <a:pt x="280819" y="516731"/>
                    </a:lnTo>
                    <a:cubicBezTo>
                      <a:pt x="276057" y="495776"/>
                      <a:pt x="277962" y="476726"/>
                      <a:pt x="292249" y="448151"/>
                    </a:cubicBezTo>
                    <a:cubicBezTo>
                      <a:pt x="293202" y="445294"/>
                      <a:pt x="296059" y="443389"/>
                      <a:pt x="299869" y="443389"/>
                    </a:cubicBezTo>
                    <a:cubicBezTo>
                      <a:pt x="355114" y="443389"/>
                      <a:pt x="398929" y="437674"/>
                      <a:pt x="448459" y="411956"/>
                    </a:cubicBezTo>
                    <a:cubicBezTo>
                      <a:pt x="453222" y="409099"/>
                      <a:pt x="459889" y="413861"/>
                      <a:pt x="459889" y="418624"/>
                    </a:cubicBezTo>
                    <a:cubicBezTo>
                      <a:pt x="459889" y="439579"/>
                      <a:pt x="458937" y="463391"/>
                      <a:pt x="447507" y="491966"/>
                    </a:cubicBezTo>
                    <a:lnTo>
                      <a:pt x="522754" y="491966"/>
                    </a:lnTo>
                    <a:cubicBezTo>
                      <a:pt x="521802" y="476726"/>
                      <a:pt x="517992" y="455771"/>
                      <a:pt x="516087" y="435769"/>
                    </a:cubicBezTo>
                    <a:cubicBezTo>
                      <a:pt x="516087" y="433864"/>
                      <a:pt x="516087" y="432911"/>
                      <a:pt x="517039" y="431006"/>
                    </a:cubicBezTo>
                    <a:cubicBezTo>
                      <a:pt x="533232" y="398621"/>
                      <a:pt x="539899" y="385286"/>
                      <a:pt x="539899" y="337661"/>
                    </a:cubicBezTo>
                    <a:cubicBezTo>
                      <a:pt x="539899" y="334804"/>
                      <a:pt x="540852" y="332899"/>
                      <a:pt x="543709" y="330994"/>
                    </a:cubicBezTo>
                    <a:cubicBezTo>
                      <a:pt x="592287" y="296704"/>
                      <a:pt x="626577" y="215741"/>
                      <a:pt x="629434" y="142399"/>
                    </a:cubicBezTo>
                    <a:cubicBezTo>
                      <a:pt x="631339" y="108109"/>
                      <a:pt x="624672" y="74771"/>
                      <a:pt x="610384" y="50006"/>
                    </a:cubicBezTo>
                    <a:close/>
                    <a:moveTo>
                      <a:pt x="517039" y="55721"/>
                    </a:moveTo>
                    <a:cubicBezTo>
                      <a:pt x="512277" y="55721"/>
                      <a:pt x="509419" y="51911"/>
                      <a:pt x="509419" y="48101"/>
                    </a:cubicBezTo>
                    <a:cubicBezTo>
                      <a:pt x="509419" y="44291"/>
                      <a:pt x="513229" y="40481"/>
                      <a:pt x="517039" y="40481"/>
                    </a:cubicBezTo>
                    <a:cubicBezTo>
                      <a:pt x="521802" y="40481"/>
                      <a:pt x="524659" y="44291"/>
                      <a:pt x="524659" y="48101"/>
                    </a:cubicBezTo>
                    <a:cubicBezTo>
                      <a:pt x="524659" y="51911"/>
                      <a:pt x="521802" y="55721"/>
                      <a:pt x="517039" y="5572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D61E6F7-3F7A-4B19-9784-5B0C653168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 rot="20770368">
            <a:off x="2904952" y="6400281"/>
            <a:ext cx="1422447" cy="962244"/>
            <a:chOff x="228294" y="3266533"/>
            <a:chExt cx="971550" cy="657225"/>
          </a:xfrm>
        </p:grpSpPr>
        <p:sp>
          <p:nvSpPr>
            <p:cNvPr id="104" name="Freeform: Shape 327">
              <a:extLst>
                <a:ext uri="{FF2B5EF4-FFF2-40B4-BE49-F238E27FC236}">
                  <a16:creationId xmlns:a16="http://schemas.microsoft.com/office/drawing/2014/main" id="{048070A6-ED30-4041-8AA1-A05CFBA61B28}"/>
                </a:ext>
              </a:extLst>
            </p:cNvPr>
            <p:cNvSpPr/>
            <p:nvPr/>
          </p:nvSpPr>
          <p:spPr>
            <a:xfrm>
              <a:off x="228294" y="3266533"/>
              <a:ext cx="971550" cy="657225"/>
            </a:xfrm>
            <a:custGeom>
              <a:avLst/>
              <a:gdLst>
                <a:gd name="connsiteX0" fmla="*/ 870347 w 971550"/>
                <a:gd name="connsiteY0" fmla="*/ 657939 h 657225"/>
                <a:gd name="connsiteX1" fmla="*/ 110252 w 971550"/>
                <a:gd name="connsiteY1" fmla="*/ 657939 h 657225"/>
                <a:gd name="connsiteX2" fmla="*/ 3572 w 971550"/>
                <a:gd name="connsiteY2" fmla="*/ 551259 h 657225"/>
                <a:gd name="connsiteX3" fmla="*/ 3572 w 971550"/>
                <a:gd name="connsiteY3" fmla="*/ 110252 h 657225"/>
                <a:gd name="connsiteX4" fmla="*/ 110252 w 971550"/>
                <a:gd name="connsiteY4" fmla="*/ 3572 h 657225"/>
                <a:gd name="connsiteX5" fmla="*/ 870347 w 971550"/>
                <a:gd name="connsiteY5" fmla="*/ 3572 h 657225"/>
                <a:gd name="connsiteX6" fmla="*/ 977027 w 971550"/>
                <a:gd name="connsiteY6" fmla="*/ 110252 h 657225"/>
                <a:gd name="connsiteX7" fmla="*/ 977027 w 971550"/>
                <a:gd name="connsiteY7" fmla="*/ 551259 h 657225"/>
                <a:gd name="connsiteX8" fmla="*/ 870347 w 971550"/>
                <a:gd name="connsiteY8" fmla="*/ 657939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1550" h="657225">
                  <a:moveTo>
                    <a:pt x="870347" y="657939"/>
                  </a:moveTo>
                  <a:lnTo>
                    <a:pt x="110252" y="657939"/>
                  </a:lnTo>
                  <a:cubicBezTo>
                    <a:pt x="51197" y="657939"/>
                    <a:pt x="3572" y="610314"/>
                    <a:pt x="3572" y="551259"/>
                  </a:cubicBezTo>
                  <a:lnTo>
                    <a:pt x="3572" y="110252"/>
                  </a:lnTo>
                  <a:cubicBezTo>
                    <a:pt x="3572" y="51197"/>
                    <a:pt x="52149" y="3572"/>
                    <a:pt x="110252" y="3572"/>
                  </a:cubicBezTo>
                  <a:lnTo>
                    <a:pt x="870347" y="3572"/>
                  </a:lnTo>
                  <a:cubicBezTo>
                    <a:pt x="929402" y="3572"/>
                    <a:pt x="977027" y="52149"/>
                    <a:pt x="977027" y="110252"/>
                  </a:cubicBezTo>
                  <a:lnTo>
                    <a:pt x="977027" y="551259"/>
                  </a:lnTo>
                  <a:cubicBezTo>
                    <a:pt x="977979" y="610314"/>
                    <a:pt x="929402" y="657939"/>
                    <a:pt x="870347" y="657939"/>
                  </a:cubicBezTo>
                  <a:close/>
                </a:path>
              </a:pathLst>
            </a:custGeom>
            <a:noFill/>
            <a:ln w="4763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328">
              <a:extLst>
                <a:ext uri="{FF2B5EF4-FFF2-40B4-BE49-F238E27FC236}">
                  <a16:creationId xmlns:a16="http://schemas.microsoft.com/office/drawing/2014/main" id="{284B303E-145A-47CC-A16C-90D5CB917782}"/>
                </a:ext>
              </a:extLst>
            </p:cNvPr>
            <p:cNvSpPr/>
            <p:nvPr/>
          </p:nvSpPr>
          <p:spPr>
            <a:xfrm>
              <a:off x="248058" y="3285345"/>
              <a:ext cx="933450" cy="619125"/>
            </a:xfrm>
            <a:custGeom>
              <a:avLst/>
              <a:gdLst>
                <a:gd name="connsiteX0" fmla="*/ 845820 w 933450"/>
                <a:gd name="connsiteY0" fmla="*/ 609600 h 619125"/>
                <a:gd name="connsiteX1" fmla="*/ 95250 w 933450"/>
                <a:gd name="connsiteY1" fmla="*/ 609600 h 619125"/>
                <a:gd name="connsiteX2" fmla="*/ 14288 w 933450"/>
                <a:gd name="connsiteY2" fmla="*/ 528638 h 619125"/>
                <a:gd name="connsiteX3" fmla="*/ 14288 w 933450"/>
                <a:gd name="connsiteY3" fmla="*/ 95250 h 619125"/>
                <a:gd name="connsiteX4" fmla="*/ 95250 w 933450"/>
                <a:gd name="connsiteY4" fmla="*/ 14288 h 619125"/>
                <a:gd name="connsiteX5" fmla="*/ 846773 w 933450"/>
                <a:gd name="connsiteY5" fmla="*/ 14288 h 619125"/>
                <a:gd name="connsiteX6" fmla="*/ 927735 w 933450"/>
                <a:gd name="connsiteY6" fmla="*/ 95250 h 619125"/>
                <a:gd name="connsiteX7" fmla="*/ 927735 w 933450"/>
                <a:gd name="connsiteY7" fmla="*/ 528638 h 619125"/>
                <a:gd name="connsiteX8" fmla="*/ 845820 w 933450"/>
                <a:gd name="connsiteY8" fmla="*/ 60960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3450" h="619125">
                  <a:moveTo>
                    <a:pt x="845820" y="609600"/>
                  </a:moveTo>
                  <a:lnTo>
                    <a:pt x="95250" y="609600"/>
                  </a:lnTo>
                  <a:cubicBezTo>
                    <a:pt x="50483" y="609600"/>
                    <a:pt x="14288" y="573405"/>
                    <a:pt x="14288" y="528638"/>
                  </a:cubicBezTo>
                  <a:lnTo>
                    <a:pt x="14288" y="95250"/>
                  </a:lnTo>
                  <a:cubicBezTo>
                    <a:pt x="14288" y="50482"/>
                    <a:pt x="50483" y="14288"/>
                    <a:pt x="95250" y="14288"/>
                  </a:cubicBezTo>
                  <a:lnTo>
                    <a:pt x="846773" y="14288"/>
                  </a:lnTo>
                  <a:cubicBezTo>
                    <a:pt x="891540" y="14288"/>
                    <a:pt x="927735" y="50482"/>
                    <a:pt x="927735" y="95250"/>
                  </a:cubicBezTo>
                  <a:lnTo>
                    <a:pt x="927735" y="528638"/>
                  </a:lnTo>
                  <a:cubicBezTo>
                    <a:pt x="927735" y="573405"/>
                    <a:pt x="890588" y="609600"/>
                    <a:pt x="845820" y="60960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329">
              <a:extLst>
                <a:ext uri="{FF2B5EF4-FFF2-40B4-BE49-F238E27FC236}">
                  <a16:creationId xmlns:a16="http://schemas.microsoft.com/office/drawing/2014/main" id="{A0241851-645B-4A69-A194-140A56E70E7B}"/>
                </a:ext>
              </a:extLst>
            </p:cNvPr>
            <p:cNvSpPr/>
            <p:nvPr/>
          </p:nvSpPr>
          <p:spPr>
            <a:xfrm>
              <a:off x="372359" y="3349638"/>
              <a:ext cx="666750" cy="485775"/>
            </a:xfrm>
            <a:custGeom>
              <a:avLst/>
              <a:gdLst>
                <a:gd name="connsiteX0" fmla="*/ 140494 w 666750"/>
                <a:gd name="connsiteY0" fmla="*/ 478631 h 485775"/>
                <a:gd name="connsiteX1" fmla="*/ 140494 w 666750"/>
                <a:gd name="connsiteY1" fmla="*/ 354806 h 485775"/>
                <a:gd name="connsiteX2" fmla="*/ 111919 w 666750"/>
                <a:gd name="connsiteY2" fmla="*/ 354806 h 485775"/>
                <a:gd name="connsiteX3" fmla="*/ 55721 w 666750"/>
                <a:gd name="connsiteY3" fmla="*/ 298609 h 485775"/>
                <a:gd name="connsiteX4" fmla="*/ 55721 w 666750"/>
                <a:gd name="connsiteY4" fmla="*/ 237649 h 485775"/>
                <a:gd name="connsiteX5" fmla="*/ 7144 w 666750"/>
                <a:gd name="connsiteY5" fmla="*/ 173831 h 485775"/>
                <a:gd name="connsiteX6" fmla="*/ 36671 w 666750"/>
                <a:gd name="connsiteY6" fmla="*/ 118586 h 485775"/>
                <a:gd name="connsiteX7" fmla="*/ 40481 w 666750"/>
                <a:gd name="connsiteY7" fmla="*/ 115729 h 485775"/>
                <a:gd name="connsiteX8" fmla="*/ 58579 w 666750"/>
                <a:gd name="connsiteY8" fmla="*/ 143351 h 485775"/>
                <a:gd name="connsiteX9" fmla="*/ 54769 w 666750"/>
                <a:gd name="connsiteY9" fmla="*/ 146209 h 485775"/>
                <a:gd name="connsiteX10" fmla="*/ 40481 w 666750"/>
                <a:gd name="connsiteY10" fmla="*/ 172879 h 485775"/>
                <a:gd name="connsiteX11" fmla="*/ 72866 w 666750"/>
                <a:gd name="connsiteY11" fmla="*/ 205264 h 485775"/>
                <a:gd name="connsiteX12" fmla="*/ 105251 w 666750"/>
                <a:gd name="connsiteY12" fmla="*/ 172879 h 485775"/>
                <a:gd name="connsiteX13" fmla="*/ 90964 w 666750"/>
                <a:gd name="connsiteY13" fmla="*/ 146209 h 485775"/>
                <a:gd name="connsiteX14" fmla="*/ 87154 w 666750"/>
                <a:gd name="connsiteY14" fmla="*/ 143351 h 485775"/>
                <a:gd name="connsiteX15" fmla="*/ 104299 w 666750"/>
                <a:gd name="connsiteY15" fmla="*/ 117634 h 485775"/>
                <a:gd name="connsiteX16" fmla="*/ 108109 w 666750"/>
                <a:gd name="connsiteY16" fmla="*/ 120491 h 485775"/>
                <a:gd name="connsiteX17" fmla="*/ 137636 w 666750"/>
                <a:gd name="connsiteY17" fmla="*/ 175736 h 485775"/>
                <a:gd name="connsiteX18" fmla="*/ 89059 w 666750"/>
                <a:gd name="connsiteY18" fmla="*/ 239554 h 485775"/>
                <a:gd name="connsiteX19" fmla="*/ 89059 w 666750"/>
                <a:gd name="connsiteY19" fmla="*/ 300514 h 485775"/>
                <a:gd name="connsiteX20" fmla="*/ 111919 w 666750"/>
                <a:gd name="connsiteY20" fmla="*/ 323374 h 485775"/>
                <a:gd name="connsiteX21" fmla="*/ 140494 w 666750"/>
                <a:gd name="connsiteY21" fmla="*/ 323374 h 485775"/>
                <a:gd name="connsiteX22" fmla="*/ 140494 w 666750"/>
                <a:gd name="connsiteY22" fmla="*/ 170974 h 485775"/>
                <a:gd name="connsiteX23" fmla="*/ 230981 w 666750"/>
                <a:gd name="connsiteY23" fmla="*/ 67151 h 485775"/>
                <a:gd name="connsiteX24" fmla="*/ 230981 w 666750"/>
                <a:gd name="connsiteY24" fmla="*/ 7144 h 485775"/>
                <a:gd name="connsiteX25" fmla="*/ 456724 w 666750"/>
                <a:gd name="connsiteY25" fmla="*/ 7144 h 485775"/>
                <a:gd name="connsiteX26" fmla="*/ 456724 w 666750"/>
                <a:gd name="connsiteY26" fmla="*/ 62389 h 485775"/>
                <a:gd name="connsiteX27" fmla="*/ 534829 w 666750"/>
                <a:gd name="connsiteY27" fmla="*/ 167164 h 485775"/>
                <a:gd name="connsiteX28" fmla="*/ 564356 w 666750"/>
                <a:gd name="connsiteY28" fmla="*/ 118586 h 485775"/>
                <a:gd name="connsiteX29" fmla="*/ 568166 w 666750"/>
                <a:gd name="connsiteY29" fmla="*/ 115729 h 485775"/>
                <a:gd name="connsiteX30" fmla="*/ 586264 w 666750"/>
                <a:gd name="connsiteY30" fmla="*/ 143351 h 485775"/>
                <a:gd name="connsiteX31" fmla="*/ 582454 w 666750"/>
                <a:gd name="connsiteY31" fmla="*/ 146209 h 485775"/>
                <a:gd name="connsiteX32" fmla="*/ 568166 w 666750"/>
                <a:gd name="connsiteY32" fmla="*/ 172879 h 485775"/>
                <a:gd name="connsiteX33" fmla="*/ 600551 w 666750"/>
                <a:gd name="connsiteY33" fmla="*/ 205264 h 485775"/>
                <a:gd name="connsiteX34" fmla="*/ 632936 w 666750"/>
                <a:gd name="connsiteY34" fmla="*/ 172879 h 485775"/>
                <a:gd name="connsiteX35" fmla="*/ 618649 w 666750"/>
                <a:gd name="connsiteY35" fmla="*/ 146209 h 485775"/>
                <a:gd name="connsiteX36" fmla="*/ 614839 w 666750"/>
                <a:gd name="connsiteY36" fmla="*/ 143351 h 485775"/>
                <a:gd name="connsiteX37" fmla="*/ 632936 w 666750"/>
                <a:gd name="connsiteY37" fmla="*/ 115729 h 485775"/>
                <a:gd name="connsiteX38" fmla="*/ 636746 w 666750"/>
                <a:gd name="connsiteY38" fmla="*/ 118586 h 485775"/>
                <a:gd name="connsiteX39" fmla="*/ 666274 w 666750"/>
                <a:gd name="connsiteY39" fmla="*/ 173831 h 485775"/>
                <a:gd name="connsiteX40" fmla="*/ 617696 w 666750"/>
                <a:gd name="connsiteY40" fmla="*/ 237649 h 485775"/>
                <a:gd name="connsiteX41" fmla="*/ 617696 w 666750"/>
                <a:gd name="connsiteY41" fmla="*/ 298609 h 485775"/>
                <a:gd name="connsiteX42" fmla="*/ 561499 w 666750"/>
                <a:gd name="connsiteY42" fmla="*/ 354806 h 485775"/>
                <a:gd name="connsiteX43" fmla="*/ 536734 w 666750"/>
                <a:gd name="connsiteY43" fmla="*/ 354806 h 485775"/>
                <a:gd name="connsiteX44" fmla="*/ 536734 w 666750"/>
                <a:gd name="connsiteY44" fmla="*/ 478631 h 485775"/>
                <a:gd name="connsiteX45" fmla="*/ 140494 w 666750"/>
                <a:gd name="connsiteY45" fmla="*/ 478631 h 485775"/>
                <a:gd name="connsiteX46" fmla="*/ 561499 w 666750"/>
                <a:gd name="connsiteY46" fmla="*/ 321469 h 485775"/>
                <a:gd name="connsiteX47" fmla="*/ 584359 w 666750"/>
                <a:gd name="connsiteY47" fmla="*/ 298609 h 485775"/>
                <a:gd name="connsiteX48" fmla="*/ 584359 w 666750"/>
                <a:gd name="connsiteY48" fmla="*/ 237649 h 485775"/>
                <a:gd name="connsiteX49" fmla="*/ 536734 w 666750"/>
                <a:gd name="connsiteY49" fmla="*/ 188119 h 485775"/>
                <a:gd name="connsiteX50" fmla="*/ 536734 w 666750"/>
                <a:gd name="connsiteY50" fmla="*/ 321469 h 485775"/>
                <a:gd name="connsiteX51" fmla="*/ 561499 w 666750"/>
                <a:gd name="connsiteY51" fmla="*/ 321469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66750" h="485775">
                  <a:moveTo>
                    <a:pt x="140494" y="478631"/>
                  </a:moveTo>
                  <a:lnTo>
                    <a:pt x="140494" y="354806"/>
                  </a:lnTo>
                  <a:lnTo>
                    <a:pt x="111919" y="354806"/>
                  </a:lnTo>
                  <a:cubicBezTo>
                    <a:pt x="81439" y="354806"/>
                    <a:pt x="55721" y="330041"/>
                    <a:pt x="55721" y="298609"/>
                  </a:cubicBezTo>
                  <a:lnTo>
                    <a:pt x="55721" y="237649"/>
                  </a:lnTo>
                  <a:cubicBezTo>
                    <a:pt x="27146" y="230029"/>
                    <a:pt x="7144" y="204311"/>
                    <a:pt x="7144" y="173831"/>
                  </a:cubicBezTo>
                  <a:cubicBezTo>
                    <a:pt x="7144" y="151924"/>
                    <a:pt x="18574" y="130969"/>
                    <a:pt x="36671" y="118586"/>
                  </a:cubicBezTo>
                  <a:lnTo>
                    <a:pt x="40481" y="115729"/>
                  </a:lnTo>
                  <a:lnTo>
                    <a:pt x="58579" y="143351"/>
                  </a:lnTo>
                  <a:lnTo>
                    <a:pt x="54769" y="146209"/>
                  </a:lnTo>
                  <a:cubicBezTo>
                    <a:pt x="45244" y="151924"/>
                    <a:pt x="40481" y="162401"/>
                    <a:pt x="40481" y="172879"/>
                  </a:cubicBezTo>
                  <a:cubicBezTo>
                    <a:pt x="40481" y="190976"/>
                    <a:pt x="54769" y="205264"/>
                    <a:pt x="72866" y="205264"/>
                  </a:cubicBezTo>
                  <a:cubicBezTo>
                    <a:pt x="90964" y="205264"/>
                    <a:pt x="105251" y="190976"/>
                    <a:pt x="105251" y="172879"/>
                  </a:cubicBezTo>
                  <a:cubicBezTo>
                    <a:pt x="105251" y="162401"/>
                    <a:pt x="99536" y="151924"/>
                    <a:pt x="90964" y="146209"/>
                  </a:cubicBezTo>
                  <a:lnTo>
                    <a:pt x="87154" y="143351"/>
                  </a:lnTo>
                  <a:lnTo>
                    <a:pt x="104299" y="117634"/>
                  </a:lnTo>
                  <a:lnTo>
                    <a:pt x="108109" y="120491"/>
                  </a:lnTo>
                  <a:cubicBezTo>
                    <a:pt x="127159" y="132874"/>
                    <a:pt x="137636" y="152876"/>
                    <a:pt x="137636" y="175736"/>
                  </a:cubicBezTo>
                  <a:cubicBezTo>
                    <a:pt x="137636" y="205264"/>
                    <a:pt x="117634" y="231934"/>
                    <a:pt x="89059" y="239554"/>
                  </a:cubicBezTo>
                  <a:lnTo>
                    <a:pt x="89059" y="300514"/>
                  </a:lnTo>
                  <a:cubicBezTo>
                    <a:pt x="89059" y="312896"/>
                    <a:pt x="99536" y="323374"/>
                    <a:pt x="111919" y="323374"/>
                  </a:cubicBezTo>
                  <a:lnTo>
                    <a:pt x="140494" y="323374"/>
                  </a:lnTo>
                  <a:lnTo>
                    <a:pt x="140494" y="170974"/>
                  </a:lnTo>
                  <a:lnTo>
                    <a:pt x="230981" y="67151"/>
                  </a:lnTo>
                  <a:lnTo>
                    <a:pt x="230981" y="7144"/>
                  </a:lnTo>
                  <a:lnTo>
                    <a:pt x="456724" y="7144"/>
                  </a:lnTo>
                  <a:lnTo>
                    <a:pt x="456724" y="62389"/>
                  </a:lnTo>
                  <a:lnTo>
                    <a:pt x="534829" y="167164"/>
                  </a:lnTo>
                  <a:cubicBezTo>
                    <a:pt x="536734" y="147161"/>
                    <a:pt x="547211" y="130016"/>
                    <a:pt x="564356" y="118586"/>
                  </a:cubicBezTo>
                  <a:lnTo>
                    <a:pt x="568166" y="115729"/>
                  </a:lnTo>
                  <a:lnTo>
                    <a:pt x="586264" y="143351"/>
                  </a:lnTo>
                  <a:lnTo>
                    <a:pt x="582454" y="146209"/>
                  </a:lnTo>
                  <a:cubicBezTo>
                    <a:pt x="572929" y="151924"/>
                    <a:pt x="568166" y="162401"/>
                    <a:pt x="568166" y="172879"/>
                  </a:cubicBezTo>
                  <a:cubicBezTo>
                    <a:pt x="568166" y="190976"/>
                    <a:pt x="582454" y="205264"/>
                    <a:pt x="600551" y="205264"/>
                  </a:cubicBezTo>
                  <a:cubicBezTo>
                    <a:pt x="618649" y="205264"/>
                    <a:pt x="632936" y="190976"/>
                    <a:pt x="632936" y="172879"/>
                  </a:cubicBezTo>
                  <a:cubicBezTo>
                    <a:pt x="632936" y="162401"/>
                    <a:pt x="627221" y="151924"/>
                    <a:pt x="618649" y="146209"/>
                  </a:cubicBezTo>
                  <a:lnTo>
                    <a:pt x="614839" y="143351"/>
                  </a:lnTo>
                  <a:lnTo>
                    <a:pt x="632936" y="115729"/>
                  </a:lnTo>
                  <a:lnTo>
                    <a:pt x="636746" y="118586"/>
                  </a:lnTo>
                  <a:cubicBezTo>
                    <a:pt x="655796" y="130969"/>
                    <a:pt x="666274" y="150971"/>
                    <a:pt x="666274" y="173831"/>
                  </a:cubicBezTo>
                  <a:cubicBezTo>
                    <a:pt x="666274" y="203359"/>
                    <a:pt x="646271" y="230029"/>
                    <a:pt x="617696" y="237649"/>
                  </a:cubicBezTo>
                  <a:lnTo>
                    <a:pt x="617696" y="298609"/>
                  </a:lnTo>
                  <a:cubicBezTo>
                    <a:pt x="617696" y="329089"/>
                    <a:pt x="592931" y="354806"/>
                    <a:pt x="561499" y="354806"/>
                  </a:cubicBezTo>
                  <a:lnTo>
                    <a:pt x="536734" y="354806"/>
                  </a:lnTo>
                  <a:lnTo>
                    <a:pt x="536734" y="478631"/>
                  </a:lnTo>
                  <a:lnTo>
                    <a:pt x="140494" y="478631"/>
                  </a:lnTo>
                  <a:close/>
                  <a:moveTo>
                    <a:pt x="561499" y="321469"/>
                  </a:moveTo>
                  <a:cubicBezTo>
                    <a:pt x="573881" y="321469"/>
                    <a:pt x="584359" y="310991"/>
                    <a:pt x="584359" y="298609"/>
                  </a:cubicBezTo>
                  <a:lnTo>
                    <a:pt x="584359" y="237649"/>
                  </a:lnTo>
                  <a:cubicBezTo>
                    <a:pt x="560546" y="230981"/>
                    <a:pt x="541496" y="211931"/>
                    <a:pt x="536734" y="188119"/>
                  </a:cubicBezTo>
                  <a:lnTo>
                    <a:pt x="536734" y="321469"/>
                  </a:lnTo>
                  <a:lnTo>
                    <a:pt x="561499" y="3214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330">
              <a:extLst>
                <a:ext uri="{FF2B5EF4-FFF2-40B4-BE49-F238E27FC236}">
                  <a16:creationId xmlns:a16="http://schemas.microsoft.com/office/drawing/2014/main" id="{EBBDC670-673A-426F-920F-F2F06CF3A206}"/>
                </a:ext>
              </a:extLst>
            </p:cNvPr>
            <p:cNvSpPr/>
            <p:nvPr/>
          </p:nvSpPr>
          <p:spPr>
            <a:xfrm>
              <a:off x="368549" y="3344876"/>
              <a:ext cx="676275" cy="495300"/>
            </a:xfrm>
            <a:custGeom>
              <a:avLst/>
              <a:gdLst>
                <a:gd name="connsiteX0" fmla="*/ 455771 w 676275"/>
                <a:gd name="connsiteY0" fmla="*/ 16669 h 495300"/>
                <a:gd name="connsiteX1" fmla="*/ 455771 w 676275"/>
                <a:gd name="connsiteY1" fmla="*/ 69056 h 495300"/>
                <a:gd name="connsiteX2" fmla="*/ 534829 w 676275"/>
                <a:gd name="connsiteY2" fmla="*/ 175736 h 495300"/>
                <a:gd name="connsiteX3" fmla="*/ 534829 w 676275"/>
                <a:gd name="connsiteY3" fmla="*/ 330994 h 495300"/>
                <a:gd name="connsiteX4" fmla="*/ 565309 w 676275"/>
                <a:gd name="connsiteY4" fmla="*/ 330994 h 495300"/>
                <a:gd name="connsiteX5" fmla="*/ 592931 w 676275"/>
                <a:gd name="connsiteY5" fmla="*/ 303371 h 495300"/>
                <a:gd name="connsiteX6" fmla="*/ 592931 w 676275"/>
                <a:gd name="connsiteY6" fmla="*/ 238601 h 495300"/>
                <a:gd name="connsiteX7" fmla="*/ 544354 w 676275"/>
                <a:gd name="connsiteY7" fmla="*/ 178594 h 495300"/>
                <a:gd name="connsiteX8" fmla="*/ 571976 w 676275"/>
                <a:gd name="connsiteY8" fmla="*/ 128111 h 495300"/>
                <a:gd name="connsiteX9" fmla="*/ 585311 w 676275"/>
                <a:gd name="connsiteY9" fmla="*/ 148114 h 495300"/>
                <a:gd name="connsiteX10" fmla="*/ 568166 w 676275"/>
                <a:gd name="connsiteY10" fmla="*/ 178594 h 495300"/>
                <a:gd name="connsiteX11" fmla="*/ 605314 w 676275"/>
                <a:gd name="connsiteY11" fmla="*/ 215741 h 495300"/>
                <a:gd name="connsiteX12" fmla="*/ 642461 w 676275"/>
                <a:gd name="connsiteY12" fmla="*/ 178594 h 495300"/>
                <a:gd name="connsiteX13" fmla="*/ 625316 w 676275"/>
                <a:gd name="connsiteY13" fmla="*/ 148114 h 495300"/>
                <a:gd name="connsiteX14" fmla="*/ 638651 w 676275"/>
                <a:gd name="connsiteY14" fmla="*/ 128111 h 495300"/>
                <a:gd name="connsiteX15" fmla="*/ 666274 w 676275"/>
                <a:gd name="connsiteY15" fmla="*/ 178594 h 495300"/>
                <a:gd name="connsiteX16" fmla="*/ 617696 w 676275"/>
                <a:gd name="connsiteY16" fmla="*/ 238601 h 495300"/>
                <a:gd name="connsiteX17" fmla="*/ 617696 w 676275"/>
                <a:gd name="connsiteY17" fmla="*/ 303371 h 495300"/>
                <a:gd name="connsiteX18" fmla="*/ 566261 w 676275"/>
                <a:gd name="connsiteY18" fmla="*/ 354806 h 495300"/>
                <a:gd name="connsiteX19" fmla="*/ 536734 w 676275"/>
                <a:gd name="connsiteY19" fmla="*/ 354806 h 495300"/>
                <a:gd name="connsiteX20" fmla="*/ 536734 w 676275"/>
                <a:gd name="connsiteY20" fmla="*/ 478631 h 495300"/>
                <a:gd name="connsiteX21" fmla="*/ 149066 w 676275"/>
                <a:gd name="connsiteY21" fmla="*/ 478631 h 495300"/>
                <a:gd name="connsiteX22" fmla="*/ 149066 w 676275"/>
                <a:gd name="connsiteY22" fmla="*/ 354806 h 495300"/>
                <a:gd name="connsiteX23" fmla="*/ 115729 w 676275"/>
                <a:gd name="connsiteY23" fmla="*/ 354806 h 495300"/>
                <a:gd name="connsiteX24" fmla="*/ 64294 w 676275"/>
                <a:gd name="connsiteY24" fmla="*/ 303371 h 495300"/>
                <a:gd name="connsiteX25" fmla="*/ 64294 w 676275"/>
                <a:gd name="connsiteY25" fmla="*/ 238601 h 495300"/>
                <a:gd name="connsiteX26" fmla="*/ 15716 w 676275"/>
                <a:gd name="connsiteY26" fmla="*/ 178594 h 495300"/>
                <a:gd name="connsiteX27" fmla="*/ 43339 w 676275"/>
                <a:gd name="connsiteY27" fmla="*/ 128111 h 495300"/>
                <a:gd name="connsiteX28" fmla="*/ 56674 w 676275"/>
                <a:gd name="connsiteY28" fmla="*/ 148114 h 495300"/>
                <a:gd name="connsiteX29" fmla="*/ 39529 w 676275"/>
                <a:gd name="connsiteY29" fmla="*/ 178594 h 495300"/>
                <a:gd name="connsiteX30" fmla="*/ 76676 w 676275"/>
                <a:gd name="connsiteY30" fmla="*/ 215741 h 495300"/>
                <a:gd name="connsiteX31" fmla="*/ 113824 w 676275"/>
                <a:gd name="connsiteY31" fmla="*/ 178594 h 495300"/>
                <a:gd name="connsiteX32" fmla="*/ 96679 w 676275"/>
                <a:gd name="connsiteY32" fmla="*/ 148114 h 495300"/>
                <a:gd name="connsiteX33" fmla="*/ 110014 w 676275"/>
                <a:gd name="connsiteY33" fmla="*/ 128111 h 495300"/>
                <a:gd name="connsiteX34" fmla="*/ 137636 w 676275"/>
                <a:gd name="connsiteY34" fmla="*/ 178594 h 495300"/>
                <a:gd name="connsiteX35" fmla="*/ 89059 w 676275"/>
                <a:gd name="connsiteY35" fmla="*/ 238601 h 495300"/>
                <a:gd name="connsiteX36" fmla="*/ 89059 w 676275"/>
                <a:gd name="connsiteY36" fmla="*/ 303371 h 495300"/>
                <a:gd name="connsiteX37" fmla="*/ 116681 w 676275"/>
                <a:gd name="connsiteY37" fmla="*/ 330994 h 495300"/>
                <a:gd name="connsiteX38" fmla="*/ 150019 w 676275"/>
                <a:gd name="connsiteY38" fmla="*/ 330994 h 495300"/>
                <a:gd name="connsiteX39" fmla="*/ 150019 w 676275"/>
                <a:gd name="connsiteY39" fmla="*/ 175736 h 495300"/>
                <a:gd name="connsiteX40" fmla="*/ 240506 w 676275"/>
                <a:gd name="connsiteY40" fmla="*/ 71914 h 495300"/>
                <a:gd name="connsiteX41" fmla="*/ 240506 w 676275"/>
                <a:gd name="connsiteY41" fmla="*/ 16669 h 495300"/>
                <a:gd name="connsiteX42" fmla="*/ 455771 w 676275"/>
                <a:gd name="connsiteY42" fmla="*/ 16669 h 495300"/>
                <a:gd name="connsiteX43" fmla="*/ 465296 w 676275"/>
                <a:gd name="connsiteY43" fmla="*/ 7144 h 495300"/>
                <a:gd name="connsiteX44" fmla="*/ 455771 w 676275"/>
                <a:gd name="connsiteY44" fmla="*/ 7144 h 495300"/>
                <a:gd name="connsiteX45" fmla="*/ 239554 w 676275"/>
                <a:gd name="connsiteY45" fmla="*/ 7144 h 495300"/>
                <a:gd name="connsiteX46" fmla="*/ 230029 w 676275"/>
                <a:gd name="connsiteY46" fmla="*/ 7144 h 495300"/>
                <a:gd name="connsiteX47" fmla="*/ 230029 w 676275"/>
                <a:gd name="connsiteY47" fmla="*/ 16669 h 495300"/>
                <a:gd name="connsiteX48" fmla="*/ 230029 w 676275"/>
                <a:gd name="connsiteY48" fmla="*/ 68104 h 495300"/>
                <a:gd name="connsiteX49" fmla="*/ 145256 w 676275"/>
                <a:gd name="connsiteY49" fmla="*/ 165259 h 495300"/>
                <a:gd name="connsiteX50" fmla="*/ 114776 w 676275"/>
                <a:gd name="connsiteY50" fmla="*/ 120491 h 495300"/>
                <a:gd name="connsiteX51" fmla="*/ 107156 w 676275"/>
                <a:gd name="connsiteY51" fmla="*/ 115729 h 495300"/>
                <a:gd name="connsiteX52" fmla="*/ 102394 w 676275"/>
                <a:gd name="connsiteY52" fmla="*/ 123349 h 495300"/>
                <a:gd name="connsiteX53" fmla="*/ 89059 w 676275"/>
                <a:gd name="connsiteY53" fmla="*/ 143351 h 495300"/>
                <a:gd name="connsiteX54" fmla="*/ 83344 w 676275"/>
                <a:gd name="connsiteY54" fmla="*/ 150971 h 495300"/>
                <a:gd name="connsiteX55" fmla="*/ 90964 w 676275"/>
                <a:gd name="connsiteY55" fmla="*/ 155734 h 495300"/>
                <a:gd name="connsiteX56" fmla="*/ 103346 w 676275"/>
                <a:gd name="connsiteY56" fmla="*/ 178594 h 495300"/>
                <a:gd name="connsiteX57" fmla="*/ 75724 w 676275"/>
                <a:gd name="connsiteY57" fmla="*/ 206216 h 495300"/>
                <a:gd name="connsiteX58" fmla="*/ 48101 w 676275"/>
                <a:gd name="connsiteY58" fmla="*/ 178594 h 495300"/>
                <a:gd name="connsiteX59" fmla="*/ 60484 w 676275"/>
                <a:gd name="connsiteY59" fmla="*/ 155734 h 495300"/>
                <a:gd name="connsiteX60" fmla="*/ 68104 w 676275"/>
                <a:gd name="connsiteY60" fmla="*/ 150971 h 495300"/>
                <a:gd name="connsiteX61" fmla="*/ 63341 w 676275"/>
                <a:gd name="connsiteY61" fmla="*/ 143351 h 495300"/>
                <a:gd name="connsiteX62" fmla="*/ 50959 w 676275"/>
                <a:gd name="connsiteY62" fmla="*/ 123349 h 495300"/>
                <a:gd name="connsiteX63" fmla="*/ 46196 w 676275"/>
                <a:gd name="connsiteY63" fmla="*/ 115729 h 495300"/>
                <a:gd name="connsiteX64" fmla="*/ 38576 w 676275"/>
                <a:gd name="connsiteY64" fmla="*/ 120491 h 495300"/>
                <a:gd name="connsiteX65" fmla="*/ 7144 w 676275"/>
                <a:gd name="connsiteY65" fmla="*/ 179546 h 495300"/>
                <a:gd name="connsiteX66" fmla="*/ 55721 w 676275"/>
                <a:gd name="connsiteY66" fmla="*/ 246221 h 495300"/>
                <a:gd name="connsiteX67" fmla="*/ 55721 w 676275"/>
                <a:gd name="connsiteY67" fmla="*/ 303371 h 495300"/>
                <a:gd name="connsiteX68" fmla="*/ 116681 w 676275"/>
                <a:gd name="connsiteY68" fmla="*/ 364331 h 495300"/>
                <a:gd name="connsiteX69" fmla="*/ 140494 w 676275"/>
                <a:gd name="connsiteY69" fmla="*/ 364331 h 495300"/>
                <a:gd name="connsiteX70" fmla="*/ 140494 w 676275"/>
                <a:gd name="connsiteY70" fmla="*/ 478631 h 495300"/>
                <a:gd name="connsiteX71" fmla="*/ 140494 w 676275"/>
                <a:gd name="connsiteY71" fmla="*/ 488156 h 495300"/>
                <a:gd name="connsiteX72" fmla="*/ 150019 w 676275"/>
                <a:gd name="connsiteY72" fmla="*/ 488156 h 495300"/>
                <a:gd name="connsiteX73" fmla="*/ 536734 w 676275"/>
                <a:gd name="connsiteY73" fmla="*/ 488156 h 495300"/>
                <a:gd name="connsiteX74" fmla="*/ 546259 w 676275"/>
                <a:gd name="connsiteY74" fmla="*/ 488156 h 495300"/>
                <a:gd name="connsiteX75" fmla="*/ 546259 w 676275"/>
                <a:gd name="connsiteY75" fmla="*/ 478631 h 495300"/>
                <a:gd name="connsiteX76" fmla="*/ 546259 w 676275"/>
                <a:gd name="connsiteY76" fmla="*/ 364331 h 495300"/>
                <a:gd name="connsiteX77" fmla="*/ 565309 w 676275"/>
                <a:gd name="connsiteY77" fmla="*/ 364331 h 495300"/>
                <a:gd name="connsiteX78" fmla="*/ 626269 w 676275"/>
                <a:gd name="connsiteY78" fmla="*/ 303371 h 495300"/>
                <a:gd name="connsiteX79" fmla="*/ 626269 w 676275"/>
                <a:gd name="connsiteY79" fmla="*/ 246221 h 495300"/>
                <a:gd name="connsiteX80" fmla="*/ 674846 w 676275"/>
                <a:gd name="connsiteY80" fmla="*/ 179546 h 495300"/>
                <a:gd name="connsiteX81" fmla="*/ 643414 w 676275"/>
                <a:gd name="connsiteY81" fmla="*/ 120491 h 495300"/>
                <a:gd name="connsiteX82" fmla="*/ 635794 w 676275"/>
                <a:gd name="connsiteY82" fmla="*/ 115729 h 495300"/>
                <a:gd name="connsiteX83" fmla="*/ 631031 w 676275"/>
                <a:gd name="connsiteY83" fmla="*/ 123349 h 495300"/>
                <a:gd name="connsiteX84" fmla="*/ 617696 w 676275"/>
                <a:gd name="connsiteY84" fmla="*/ 143351 h 495300"/>
                <a:gd name="connsiteX85" fmla="*/ 611981 w 676275"/>
                <a:gd name="connsiteY85" fmla="*/ 150971 h 495300"/>
                <a:gd name="connsiteX86" fmla="*/ 619601 w 676275"/>
                <a:gd name="connsiteY86" fmla="*/ 155734 h 495300"/>
                <a:gd name="connsiteX87" fmla="*/ 631984 w 676275"/>
                <a:gd name="connsiteY87" fmla="*/ 179546 h 495300"/>
                <a:gd name="connsiteX88" fmla="*/ 604361 w 676275"/>
                <a:gd name="connsiteY88" fmla="*/ 207169 h 495300"/>
                <a:gd name="connsiteX89" fmla="*/ 576739 w 676275"/>
                <a:gd name="connsiteY89" fmla="*/ 179546 h 495300"/>
                <a:gd name="connsiteX90" fmla="*/ 589121 w 676275"/>
                <a:gd name="connsiteY90" fmla="*/ 156686 h 495300"/>
                <a:gd name="connsiteX91" fmla="*/ 596741 w 676275"/>
                <a:gd name="connsiteY91" fmla="*/ 151924 h 495300"/>
                <a:gd name="connsiteX92" fmla="*/ 591979 w 676275"/>
                <a:gd name="connsiteY92" fmla="*/ 144304 h 495300"/>
                <a:gd name="connsiteX93" fmla="*/ 578644 w 676275"/>
                <a:gd name="connsiteY93" fmla="*/ 124301 h 495300"/>
                <a:gd name="connsiteX94" fmla="*/ 573881 w 676275"/>
                <a:gd name="connsiteY94" fmla="*/ 116681 h 495300"/>
                <a:gd name="connsiteX95" fmla="*/ 566261 w 676275"/>
                <a:gd name="connsiteY95" fmla="*/ 121444 h 495300"/>
                <a:gd name="connsiteX96" fmla="*/ 536734 w 676275"/>
                <a:gd name="connsiteY96" fmla="*/ 162401 h 495300"/>
                <a:gd name="connsiteX97" fmla="*/ 466249 w 676275"/>
                <a:gd name="connsiteY97" fmla="*/ 67151 h 495300"/>
                <a:gd name="connsiteX98" fmla="*/ 466249 w 676275"/>
                <a:gd name="connsiteY98" fmla="*/ 16669 h 495300"/>
                <a:gd name="connsiteX99" fmla="*/ 466249 w 676275"/>
                <a:gd name="connsiteY99" fmla="*/ 7144 h 495300"/>
                <a:gd name="connsiteX100" fmla="*/ 465296 w 676275"/>
                <a:gd name="connsiteY100" fmla="*/ 7144 h 495300"/>
                <a:gd name="connsiteX101" fmla="*/ 97631 w 676275"/>
                <a:gd name="connsiteY101" fmla="*/ 246221 h 495300"/>
                <a:gd name="connsiteX102" fmla="*/ 139541 w 676275"/>
                <a:gd name="connsiteY102" fmla="*/ 210026 h 495300"/>
                <a:gd name="connsiteX103" fmla="*/ 139541 w 676275"/>
                <a:gd name="connsiteY103" fmla="*/ 321469 h 495300"/>
                <a:gd name="connsiteX104" fmla="*/ 115729 w 676275"/>
                <a:gd name="connsiteY104" fmla="*/ 321469 h 495300"/>
                <a:gd name="connsiteX105" fmla="*/ 97631 w 676275"/>
                <a:gd name="connsiteY105" fmla="*/ 303371 h 495300"/>
                <a:gd name="connsiteX106" fmla="*/ 97631 w 676275"/>
                <a:gd name="connsiteY106" fmla="*/ 246221 h 495300"/>
                <a:gd name="connsiteX107" fmla="*/ 97631 w 676275"/>
                <a:gd name="connsiteY107" fmla="*/ 246221 h 495300"/>
                <a:gd name="connsiteX108" fmla="*/ 545306 w 676275"/>
                <a:gd name="connsiteY108" fmla="*/ 321469 h 495300"/>
                <a:gd name="connsiteX109" fmla="*/ 545306 w 676275"/>
                <a:gd name="connsiteY109" fmla="*/ 216694 h 495300"/>
                <a:gd name="connsiteX110" fmla="*/ 583406 w 676275"/>
                <a:gd name="connsiteY110" fmla="*/ 246221 h 495300"/>
                <a:gd name="connsiteX111" fmla="*/ 583406 w 676275"/>
                <a:gd name="connsiteY111" fmla="*/ 303371 h 495300"/>
                <a:gd name="connsiteX112" fmla="*/ 565309 w 676275"/>
                <a:gd name="connsiteY112" fmla="*/ 321469 h 495300"/>
                <a:gd name="connsiteX113" fmla="*/ 545306 w 676275"/>
                <a:gd name="connsiteY113" fmla="*/ 321469 h 495300"/>
                <a:gd name="connsiteX114" fmla="*/ 545306 w 676275"/>
                <a:gd name="connsiteY114" fmla="*/ 321469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76275" h="495300">
                  <a:moveTo>
                    <a:pt x="455771" y="16669"/>
                  </a:moveTo>
                  <a:lnTo>
                    <a:pt x="455771" y="69056"/>
                  </a:lnTo>
                  <a:lnTo>
                    <a:pt x="534829" y="175736"/>
                  </a:lnTo>
                  <a:lnTo>
                    <a:pt x="534829" y="330994"/>
                  </a:lnTo>
                  <a:lnTo>
                    <a:pt x="565309" y="330994"/>
                  </a:lnTo>
                  <a:cubicBezTo>
                    <a:pt x="580549" y="330994"/>
                    <a:pt x="592931" y="318611"/>
                    <a:pt x="592931" y="303371"/>
                  </a:cubicBezTo>
                  <a:lnTo>
                    <a:pt x="592931" y="238601"/>
                  </a:lnTo>
                  <a:cubicBezTo>
                    <a:pt x="565309" y="232886"/>
                    <a:pt x="544354" y="208121"/>
                    <a:pt x="544354" y="178594"/>
                  </a:cubicBezTo>
                  <a:cubicBezTo>
                    <a:pt x="544354" y="157639"/>
                    <a:pt x="554831" y="138589"/>
                    <a:pt x="571976" y="128111"/>
                  </a:cubicBezTo>
                  <a:lnTo>
                    <a:pt x="585311" y="148114"/>
                  </a:lnTo>
                  <a:cubicBezTo>
                    <a:pt x="574834" y="154781"/>
                    <a:pt x="568166" y="166211"/>
                    <a:pt x="568166" y="178594"/>
                  </a:cubicBezTo>
                  <a:cubicBezTo>
                    <a:pt x="568166" y="198596"/>
                    <a:pt x="584359" y="215741"/>
                    <a:pt x="605314" y="215741"/>
                  </a:cubicBezTo>
                  <a:cubicBezTo>
                    <a:pt x="625316" y="215741"/>
                    <a:pt x="642461" y="199549"/>
                    <a:pt x="642461" y="178594"/>
                  </a:cubicBezTo>
                  <a:cubicBezTo>
                    <a:pt x="642461" y="166211"/>
                    <a:pt x="635794" y="154781"/>
                    <a:pt x="625316" y="148114"/>
                  </a:cubicBezTo>
                  <a:lnTo>
                    <a:pt x="638651" y="128111"/>
                  </a:lnTo>
                  <a:cubicBezTo>
                    <a:pt x="655796" y="139541"/>
                    <a:pt x="666274" y="158591"/>
                    <a:pt x="666274" y="178594"/>
                  </a:cubicBezTo>
                  <a:cubicBezTo>
                    <a:pt x="666274" y="208121"/>
                    <a:pt x="645319" y="232886"/>
                    <a:pt x="617696" y="238601"/>
                  </a:cubicBezTo>
                  <a:lnTo>
                    <a:pt x="617696" y="303371"/>
                  </a:lnTo>
                  <a:cubicBezTo>
                    <a:pt x="617696" y="331946"/>
                    <a:pt x="594836" y="354806"/>
                    <a:pt x="566261" y="354806"/>
                  </a:cubicBezTo>
                  <a:lnTo>
                    <a:pt x="536734" y="354806"/>
                  </a:lnTo>
                  <a:lnTo>
                    <a:pt x="536734" y="478631"/>
                  </a:lnTo>
                  <a:lnTo>
                    <a:pt x="149066" y="478631"/>
                  </a:lnTo>
                  <a:lnTo>
                    <a:pt x="149066" y="354806"/>
                  </a:lnTo>
                  <a:lnTo>
                    <a:pt x="115729" y="354806"/>
                  </a:lnTo>
                  <a:cubicBezTo>
                    <a:pt x="87154" y="354806"/>
                    <a:pt x="64294" y="331946"/>
                    <a:pt x="64294" y="303371"/>
                  </a:cubicBezTo>
                  <a:lnTo>
                    <a:pt x="64294" y="238601"/>
                  </a:lnTo>
                  <a:cubicBezTo>
                    <a:pt x="36671" y="232886"/>
                    <a:pt x="15716" y="208121"/>
                    <a:pt x="15716" y="178594"/>
                  </a:cubicBezTo>
                  <a:cubicBezTo>
                    <a:pt x="15716" y="157639"/>
                    <a:pt x="26194" y="138589"/>
                    <a:pt x="43339" y="128111"/>
                  </a:cubicBezTo>
                  <a:lnTo>
                    <a:pt x="56674" y="148114"/>
                  </a:lnTo>
                  <a:cubicBezTo>
                    <a:pt x="46196" y="154781"/>
                    <a:pt x="39529" y="166211"/>
                    <a:pt x="39529" y="178594"/>
                  </a:cubicBezTo>
                  <a:cubicBezTo>
                    <a:pt x="39529" y="198596"/>
                    <a:pt x="55721" y="215741"/>
                    <a:pt x="76676" y="215741"/>
                  </a:cubicBezTo>
                  <a:cubicBezTo>
                    <a:pt x="96679" y="215741"/>
                    <a:pt x="113824" y="199549"/>
                    <a:pt x="113824" y="178594"/>
                  </a:cubicBezTo>
                  <a:cubicBezTo>
                    <a:pt x="113824" y="166211"/>
                    <a:pt x="107156" y="154781"/>
                    <a:pt x="96679" y="148114"/>
                  </a:cubicBezTo>
                  <a:lnTo>
                    <a:pt x="110014" y="128111"/>
                  </a:lnTo>
                  <a:cubicBezTo>
                    <a:pt x="127159" y="139541"/>
                    <a:pt x="137636" y="158591"/>
                    <a:pt x="137636" y="178594"/>
                  </a:cubicBezTo>
                  <a:cubicBezTo>
                    <a:pt x="137636" y="208121"/>
                    <a:pt x="116681" y="232886"/>
                    <a:pt x="89059" y="238601"/>
                  </a:cubicBezTo>
                  <a:lnTo>
                    <a:pt x="89059" y="303371"/>
                  </a:lnTo>
                  <a:cubicBezTo>
                    <a:pt x="89059" y="318611"/>
                    <a:pt x="101441" y="330994"/>
                    <a:pt x="116681" y="330994"/>
                  </a:cubicBezTo>
                  <a:lnTo>
                    <a:pt x="150019" y="330994"/>
                  </a:lnTo>
                  <a:lnTo>
                    <a:pt x="150019" y="175736"/>
                  </a:lnTo>
                  <a:lnTo>
                    <a:pt x="240506" y="71914"/>
                  </a:lnTo>
                  <a:lnTo>
                    <a:pt x="240506" y="16669"/>
                  </a:lnTo>
                  <a:lnTo>
                    <a:pt x="455771" y="16669"/>
                  </a:lnTo>
                  <a:moveTo>
                    <a:pt x="465296" y="7144"/>
                  </a:moveTo>
                  <a:lnTo>
                    <a:pt x="455771" y="7144"/>
                  </a:lnTo>
                  <a:lnTo>
                    <a:pt x="239554" y="7144"/>
                  </a:lnTo>
                  <a:lnTo>
                    <a:pt x="230029" y="7144"/>
                  </a:lnTo>
                  <a:lnTo>
                    <a:pt x="230029" y="16669"/>
                  </a:lnTo>
                  <a:lnTo>
                    <a:pt x="230029" y="68104"/>
                  </a:lnTo>
                  <a:lnTo>
                    <a:pt x="145256" y="165259"/>
                  </a:lnTo>
                  <a:cubicBezTo>
                    <a:pt x="141446" y="147161"/>
                    <a:pt x="130969" y="130969"/>
                    <a:pt x="114776" y="120491"/>
                  </a:cubicBezTo>
                  <a:lnTo>
                    <a:pt x="107156" y="115729"/>
                  </a:lnTo>
                  <a:lnTo>
                    <a:pt x="102394" y="123349"/>
                  </a:lnTo>
                  <a:lnTo>
                    <a:pt x="89059" y="143351"/>
                  </a:lnTo>
                  <a:lnTo>
                    <a:pt x="83344" y="150971"/>
                  </a:lnTo>
                  <a:lnTo>
                    <a:pt x="90964" y="155734"/>
                  </a:lnTo>
                  <a:cubicBezTo>
                    <a:pt x="98584" y="160496"/>
                    <a:pt x="103346" y="169069"/>
                    <a:pt x="103346" y="178594"/>
                  </a:cubicBezTo>
                  <a:cubicBezTo>
                    <a:pt x="103346" y="193834"/>
                    <a:pt x="90964" y="206216"/>
                    <a:pt x="75724" y="206216"/>
                  </a:cubicBezTo>
                  <a:cubicBezTo>
                    <a:pt x="60484" y="206216"/>
                    <a:pt x="48101" y="193834"/>
                    <a:pt x="48101" y="178594"/>
                  </a:cubicBezTo>
                  <a:cubicBezTo>
                    <a:pt x="48101" y="169069"/>
                    <a:pt x="52864" y="160496"/>
                    <a:pt x="60484" y="155734"/>
                  </a:cubicBezTo>
                  <a:lnTo>
                    <a:pt x="68104" y="150971"/>
                  </a:lnTo>
                  <a:lnTo>
                    <a:pt x="63341" y="143351"/>
                  </a:lnTo>
                  <a:lnTo>
                    <a:pt x="50959" y="123349"/>
                  </a:lnTo>
                  <a:lnTo>
                    <a:pt x="46196" y="115729"/>
                  </a:lnTo>
                  <a:lnTo>
                    <a:pt x="38576" y="120491"/>
                  </a:lnTo>
                  <a:cubicBezTo>
                    <a:pt x="18574" y="133826"/>
                    <a:pt x="7144" y="155734"/>
                    <a:pt x="7144" y="179546"/>
                  </a:cubicBezTo>
                  <a:cubicBezTo>
                    <a:pt x="7144" y="210026"/>
                    <a:pt x="27146" y="237649"/>
                    <a:pt x="55721" y="246221"/>
                  </a:cubicBezTo>
                  <a:lnTo>
                    <a:pt x="55721" y="303371"/>
                  </a:lnTo>
                  <a:cubicBezTo>
                    <a:pt x="55721" y="336709"/>
                    <a:pt x="83344" y="364331"/>
                    <a:pt x="116681" y="364331"/>
                  </a:cubicBezTo>
                  <a:lnTo>
                    <a:pt x="140494" y="364331"/>
                  </a:lnTo>
                  <a:lnTo>
                    <a:pt x="140494" y="478631"/>
                  </a:lnTo>
                  <a:lnTo>
                    <a:pt x="140494" y="488156"/>
                  </a:lnTo>
                  <a:lnTo>
                    <a:pt x="150019" y="488156"/>
                  </a:lnTo>
                  <a:lnTo>
                    <a:pt x="536734" y="488156"/>
                  </a:lnTo>
                  <a:lnTo>
                    <a:pt x="546259" y="488156"/>
                  </a:lnTo>
                  <a:lnTo>
                    <a:pt x="546259" y="478631"/>
                  </a:lnTo>
                  <a:lnTo>
                    <a:pt x="546259" y="364331"/>
                  </a:lnTo>
                  <a:lnTo>
                    <a:pt x="565309" y="364331"/>
                  </a:lnTo>
                  <a:cubicBezTo>
                    <a:pt x="598646" y="364331"/>
                    <a:pt x="626269" y="336709"/>
                    <a:pt x="626269" y="303371"/>
                  </a:cubicBezTo>
                  <a:lnTo>
                    <a:pt x="626269" y="246221"/>
                  </a:lnTo>
                  <a:cubicBezTo>
                    <a:pt x="654844" y="236696"/>
                    <a:pt x="674846" y="210026"/>
                    <a:pt x="674846" y="179546"/>
                  </a:cubicBezTo>
                  <a:cubicBezTo>
                    <a:pt x="674846" y="155734"/>
                    <a:pt x="662464" y="133826"/>
                    <a:pt x="643414" y="120491"/>
                  </a:cubicBezTo>
                  <a:lnTo>
                    <a:pt x="635794" y="115729"/>
                  </a:lnTo>
                  <a:lnTo>
                    <a:pt x="631031" y="123349"/>
                  </a:lnTo>
                  <a:lnTo>
                    <a:pt x="617696" y="143351"/>
                  </a:lnTo>
                  <a:lnTo>
                    <a:pt x="611981" y="150971"/>
                  </a:lnTo>
                  <a:lnTo>
                    <a:pt x="619601" y="155734"/>
                  </a:lnTo>
                  <a:cubicBezTo>
                    <a:pt x="627221" y="161449"/>
                    <a:pt x="631984" y="170021"/>
                    <a:pt x="631984" y="179546"/>
                  </a:cubicBezTo>
                  <a:cubicBezTo>
                    <a:pt x="631984" y="194786"/>
                    <a:pt x="619601" y="207169"/>
                    <a:pt x="604361" y="207169"/>
                  </a:cubicBezTo>
                  <a:cubicBezTo>
                    <a:pt x="589121" y="207169"/>
                    <a:pt x="576739" y="194786"/>
                    <a:pt x="576739" y="179546"/>
                  </a:cubicBezTo>
                  <a:cubicBezTo>
                    <a:pt x="576739" y="170021"/>
                    <a:pt x="581501" y="161449"/>
                    <a:pt x="589121" y="156686"/>
                  </a:cubicBezTo>
                  <a:lnTo>
                    <a:pt x="596741" y="151924"/>
                  </a:lnTo>
                  <a:lnTo>
                    <a:pt x="591979" y="144304"/>
                  </a:lnTo>
                  <a:lnTo>
                    <a:pt x="578644" y="124301"/>
                  </a:lnTo>
                  <a:lnTo>
                    <a:pt x="573881" y="116681"/>
                  </a:lnTo>
                  <a:lnTo>
                    <a:pt x="566261" y="121444"/>
                  </a:lnTo>
                  <a:cubicBezTo>
                    <a:pt x="551021" y="130969"/>
                    <a:pt x="541496" y="146209"/>
                    <a:pt x="536734" y="162401"/>
                  </a:cubicBezTo>
                  <a:lnTo>
                    <a:pt x="466249" y="67151"/>
                  </a:lnTo>
                  <a:lnTo>
                    <a:pt x="466249" y="16669"/>
                  </a:lnTo>
                  <a:lnTo>
                    <a:pt x="466249" y="7144"/>
                  </a:lnTo>
                  <a:lnTo>
                    <a:pt x="465296" y="7144"/>
                  </a:lnTo>
                  <a:close/>
                  <a:moveTo>
                    <a:pt x="97631" y="246221"/>
                  </a:moveTo>
                  <a:cubicBezTo>
                    <a:pt x="115729" y="240506"/>
                    <a:pt x="130969" y="227171"/>
                    <a:pt x="139541" y="210026"/>
                  </a:cubicBezTo>
                  <a:lnTo>
                    <a:pt x="139541" y="321469"/>
                  </a:lnTo>
                  <a:lnTo>
                    <a:pt x="115729" y="321469"/>
                  </a:lnTo>
                  <a:cubicBezTo>
                    <a:pt x="106204" y="321469"/>
                    <a:pt x="97631" y="313849"/>
                    <a:pt x="97631" y="303371"/>
                  </a:cubicBezTo>
                  <a:lnTo>
                    <a:pt x="97631" y="246221"/>
                  </a:lnTo>
                  <a:lnTo>
                    <a:pt x="97631" y="246221"/>
                  </a:lnTo>
                  <a:close/>
                  <a:moveTo>
                    <a:pt x="545306" y="321469"/>
                  </a:moveTo>
                  <a:lnTo>
                    <a:pt x="545306" y="216694"/>
                  </a:lnTo>
                  <a:cubicBezTo>
                    <a:pt x="553879" y="230029"/>
                    <a:pt x="567214" y="241459"/>
                    <a:pt x="583406" y="246221"/>
                  </a:cubicBezTo>
                  <a:lnTo>
                    <a:pt x="583406" y="303371"/>
                  </a:lnTo>
                  <a:cubicBezTo>
                    <a:pt x="583406" y="312896"/>
                    <a:pt x="575786" y="321469"/>
                    <a:pt x="565309" y="321469"/>
                  </a:cubicBezTo>
                  <a:lnTo>
                    <a:pt x="545306" y="321469"/>
                  </a:lnTo>
                  <a:lnTo>
                    <a:pt x="545306" y="32146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331">
              <a:extLst>
                <a:ext uri="{FF2B5EF4-FFF2-40B4-BE49-F238E27FC236}">
                  <a16:creationId xmlns:a16="http://schemas.microsoft.com/office/drawing/2014/main" id="{6F276E90-1380-4597-AAE0-DB96C86955BD}"/>
                </a:ext>
              </a:extLst>
            </p:cNvPr>
            <p:cNvSpPr/>
            <p:nvPr/>
          </p:nvSpPr>
          <p:spPr>
            <a:xfrm>
              <a:off x="674302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332">
              <a:extLst>
                <a:ext uri="{FF2B5EF4-FFF2-40B4-BE49-F238E27FC236}">
                  <a16:creationId xmlns:a16="http://schemas.microsoft.com/office/drawing/2014/main" id="{E83790AD-B990-4FC3-80B7-C36D5D643D91}"/>
                </a:ext>
              </a:extLst>
            </p:cNvPr>
            <p:cNvSpPr/>
            <p:nvPr/>
          </p:nvSpPr>
          <p:spPr>
            <a:xfrm>
              <a:off x="669539" y="3686823"/>
              <a:ext cx="57150" cy="57150"/>
            </a:xfrm>
            <a:custGeom>
              <a:avLst/>
              <a:gdLst>
                <a:gd name="connsiteX0" fmla="*/ 39529 w 57150"/>
                <a:gd name="connsiteY0" fmla="*/ 16669 h 57150"/>
                <a:gd name="connsiteX1" fmla="*/ 39529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39529 w 57150"/>
                <a:gd name="connsiteY4" fmla="*/ 16669 h 57150"/>
                <a:gd name="connsiteX5" fmla="*/ 49054 w 57150"/>
                <a:gd name="connsiteY5" fmla="*/ 7144 h 57150"/>
                <a:gd name="connsiteX6" fmla="*/ 39529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49054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39529" y="16669"/>
                  </a:moveTo>
                  <a:lnTo>
                    <a:pt x="39529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39529" y="16669"/>
                  </a:lnTo>
                  <a:moveTo>
                    <a:pt x="49054" y="7144"/>
                  </a:moveTo>
                  <a:lnTo>
                    <a:pt x="39529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49054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333">
              <a:extLst>
                <a:ext uri="{FF2B5EF4-FFF2-40B4-BE49-F238E27FC236}">
                  <a16:creationId xmlns:a16="http://schemas.microsoft.com/office/drawing/2014/main" id="{F7943788-21F3-4412-AFA7-23E6CC480CE1}"/>
                </a:ext>
              </a:extLst>
            </p:cNvPr>
            <p:cNvSpPr/>
            <p:nvPr/>
          </p:nvSpPr>
          <p:spPr>
            <a:xfrm>
              <a:off x="634297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334">
              <a:extLst>
                <a:ext uri="{FF2B5EF4-FFF2-40B4-BE49-F238E27FC236}">
                  <a16:creationId xmlns:a16="http://schemas.microsoft.com/office/drawing/2014/main" id="{63EF1F36-EE32-4B20-936A-24255D5B2140}"/>
                </a:ext>
              </a:extLst>
            </p:cNvPr>
            <p:cNvSpPr/>
            <p:nvPr/>
          </p:nvSpPr>
          <p:spPr>
            <a:xfrm>
              <a:off x="629534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335">
              <a:extLst>
                <a:ext uri="{FF2B5EF4-FFF2-40B4-BE49-F238E27FC236}">
                  <a16:creationId xmlns:a16="http://schemas.microsoft.com/office/drawing/2014/main" id="{FFCFEB75-8F64-4181-B419-A97E3AB51A2F}"/>
                </a:ext>
              </a:extLst>
            </p:cNvPr>
            <p:cNvSpPr/>
            <p:nvPr/>
          </p:nvSpPr>
          <p:spPr>
            <a:xfrm>
              <a:off x="595244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336">
              <a:extLst>
                <a:ext uri="{FF2B5EF4-FFF2-40B4-BE49-F238E27FC236}">
                  <a16:creationId xmlns:a16="http://schemas.microsoft.com/office/drawing/2014/main" id="{B02F26EC-3A29-4DA2-AA2C-B13D6669A846}"/>
                </a:ext>
              </a:extLst>
            </p:cNvPr>
            <p:cNvSpPr/>
            <p:nvPr/>
          </p:nvSpPr>
          <p:spPr>
            <a:xfrm>
              <a:off x="589529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337">
              <a:extLst>
                <a:ext uri="{FF2B5EF4-FFF2-40B4-BE49-F238E27FC236}">
                  <a16:creationId xmlns:a16="http://schemas.microsoft.com/office/drawing/2014/main" id="{37168BC0-E674-4C34-ACB5-8E0C7C56E301}"/>
                </a:ext>
              </a:extLst>
            </p:cNvPr>
            <p:cNvSpPr/>
            <p:nvPr/>
          </p:nvSpPr>
          <p:spPr>
            <a:xfrm>
              <a:off x="555239" y="3691586"/>
              <a:ext cx="47625" cy="47625"/>
            </a:xfrm>
            <a:custGeom>
              <a:avLst/>
              <a:gdLst>
                <a:gd name="connsiteX0" fmla="*/ 7144 w 47625"/>
                <a:gd name="connsiteY0" fmla="*/ 7144 h 47625"/>
                <a:gd name="connsiteX1" fmla="*/ 40481 w 47625"/>
                <a:gd name="connsiteY1" fmla="*/ 7144 h 47625"/>
                <a:gd name="connsiteX2" fmla="*/ 40481 w 47625"/>
                <a:gd name="connsiteY2" fmla="*/ 41434 h 47625"/>
                <a:gd name="connsiteX3" fmla="*/ 7144 w 4762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7625">
                  <a:moveTo>
                    <a:pt x="7144" y="7144"/>
                  </a:moveTo>
                  <a:lnTo>
                    <a:pt x="40481" y="7144"/>
                  </a:lnTo>
                  <a:lnTo>
                    <a:pt x="4048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338">
              <a:extLst>
                <a:ext uri="{FF2B5EF4-FFF2-40B4-BE49-F238E27FC236}">
                  <a16:creationId xmlns:a16="http://schemas.microsoft.com/office/drawing/2014/main" id="{F69A99F7-9E97-48A3-9376-D48E9B8225E0}"/>
                </a:ext>
              </a:extLst>
            </p:cNvPr>
            <p:cNvSpPr/>
            <p:nvPr/>
          </p:nvSpPr>
          <p:spPr>
            <a:xfrm>
              <a:off x="550477" y="3686823"/>
              <a:ext cx="57150" cy="57150"/>
            </a:xfrm>
            <a:custGeom>
              <a:avLst/>
              <a:gdLst>
                <a:gd name="connsiteX0" fmla="*/ 40481 w 57150"/>
                <a:gd name="connsiteY0" fmla="*/ 16669 h 57150"/>
                <a:gd name="connsiteX1" fmla="*/ 40481 w 57150"/>
                <a:gd name="connsiteY1" fmla="*/ 41434 h 57150"/>
                <a:gd name="connsiteX2" fmla="*/ 16669 w 57150"/>
                <a:gd name="connsiteY2" fmla="*/ 41434 h 57150"/>
                <a:gd name="connsiteX3" fmla="*/ 16669 w 57150"/>
                <a:gd name="connsiteY3" fmla="*/ 16669 h 57150"/>
                <a:gd name="connsiteX4" fmla="*/ 40481 w 57150"/>
                <a:gd name="connsiteY4" fmla="*/ 16669 h 57150"/>
                <a:gd name="connsiteX5" fmla="*/ 50006 w 57150"/>
                <a:gd name="connsiteY5" fmla="*/ 7144 h 57150"/>
                <a:gd name="connsiteX6" fmla="*/ 40481 w 57150"/>
                <a:gd name="connsiteY6" fmla="*/ 7144 h 57150"/>
                <a:gd name="connsiteX7" fmla="*/ 16669 w 57150"/>
                <a:gd name="connsiteY7" fmla="*/ 7144 h 57150"/>
                <a:gd name="connsiteX8" fmla="*/ 7144 w 57150"/>
                <a:gd name="connsiteY8" fmla="*/ 7144 h 57150"/>
                <a:gd name="connsiteX9" fmla="*/ 7144 w 57150"/>
                <a:gd name="connsiteY9" fmla="*/ 16669 h 57150"/>
                <a:gd name="connsiteX10" fmla="*/ 7144 w 57150"/>
                <a:gd name="connsiteY10" fmla="*/ 41434 h 57150"/>
                <a:gd name="connsiteX11" fmla="*/ 7144 w 57150"/>
                <a:gd name="connsiteY11" fmla="*/ 50959 h 57150"/>
                <a:gd name="connsiteX12" fmla="*/ 16669 w 57150"/>
                <a:gd name="connsiteY12" fmla="*/ 50959 h 57150"/>
                <a:gd name="connsiteX13" fmla="*/ 40481 w 57150"/>
                <a:gd name="connsiteY13" fmla="*/ 50959 h 57150"/>
                <a:gd name="connsiteX14" fmla="*/ 50006 w 57150"/>
                <a:gd name="connsiteY14" fmla="*/ 50959 h 57150"/>
                <a:gd name="connsiteX15" fmla="*/ 50006 w 57150"/>
                <a:gd name="connsiteY15" fmla="*/ 41434 h 57150"/>
                <a:gd name="connsiteX16" fmla="*/ 50006 w 57150"/>
                <a:gd name="connsiteY16" fmla="*/ 16669 h 57150"/>
                <a:gd name="connsiteX17" fmla="*/ 50006 w 57150"/>
                <a:gd name="connsiteY17" fmla="*/ 7144 h 57150"/>
                <a:gd name="connsiteX18" fmla="*/ 50006 w 57150"/>
                <a:gd name="connsiteY18" fmla="*/ 714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150" h="57150">
                  <a:moveTo>
                    <a:pt x="40481" y="16669"/>
                  </a:moveTo>
                  <a:lnTo>
                    <a:pt x="40481" y="41434"/>
                  </a:lnTo>
                  <a:lnTo>
                    <a:pt x="16669" y="41434"/>
                  </a:lnTo>
                  <a:lnTo>
                    <a:pt x="16669" y="16669"/>
                  </a:lnTo>
                  <a:lnTo>
                    <a:pt x="40481" y="16669"/>
                  </a:lnTo>
                  <a:moveTo>
                    <a:pt x="50006" y="7144"/>
                  </a:moveTo>
                  <a:lnTo>
                    <a:pt x="40481" y="7144"/>
                  </a:lnTo>
                  <a:lnTo>
                    <a:pt x="16669" y="7144"/>
                  </a:lnTo>
                  <a:lnTo>
                    <a:pt x="7144" y="7144"/>
                  </a:lnTo>
                  <a:lnTo>
                    <a:pt x="7144" y="16669"/>
                  </a:lnTo>
                  <a:lnTo>
                    <a:pt x="7144" y="41434"/>
                  </a:lnTo>
                  <a:lnTo>
                    <a:pt x="7144" y="50959"/>
                  </a:lnTo>
                  <a:lnTo>
                    <a:pt x="16669" y="50959"/>
                  </a:lnTo>
                  <a:lnTo>
                    <a:pt x="40481" y="50959"/>
                  </a:lnTo>
                  <a:lnTo>
                    <a:pt x="50006" y="50959"/>
                  </a:lnTo>
                  <a:lnTo>
                    <a:pt x="50006" y="41434"/>
                  </a:lnTo>
                  <a:lnTo>
                    <a:pt x="50006" y="16669"/>
                  </a:lnTo>
                  <a:lnTo>
                    <a:pt x="50006" y="7144"/>
                  </a:lnTo>
                  <a:lnTo>
                    <a:pt x="50006" y="7144"/>
                  </a:ln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340">
              <a:extLst>
                <a:ext uri="{FF2B5EF4-FFF2-40B4-BE49-F238E27FC236}">
                  <a16:creationId xmlns:a16="http://schemas.microsoft.com/office/drawing/2014/main" id="{68218293-E364-44BF-8E62-FECB44B9ED10}"/>
                </a:ext>
              </a:extLst>
            </p:cNvPr>
            <p:cNvSpPr/>
            <p:nvPr/>
          </p:nvSpPr>
          <p:spPr>
            <a:xfrm>
              <a:off x="679064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341">
              <a:extLst>
                <a:ext uri="{FF2B5EF4-FFF2-40B4-BE49-F238E27FC236}">
                  <a16:creationId xmlns:a16="http://schemas.microsoft.com/office/drawing/2014/main" id="{08ECCCF4-DAB8-45BE-92FD-36CFBE6571B2}"/>
                </a:ext>
              </a:extLst>
            </p:cNvPr>
            <p:cNvSpPr/>
            <p:nvPr/>
          </p:nvSpPr>
          <p:spPr>
            <a:xfrm>
              <a:off x="640012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342">
              <a:extLst>
                <a:ext uri="{FF2B5EF4-FFF2-40B4-BE49-F238E27FC236}">
                  <a16:creationId xmlns:a16="http://schemas.microsoft.com/office/drawing/2014/main" id="{98C6D848-FAAE-4450-9D58-A4AEAE88BCEB}"/>
                </a:ext>
              </a:extLst>
            </p:cNvPr>
            <p:cNvSpPr/>
            <p:nvPr/>
          </p:nvSpPr>
          <p:spPr>
            <a:xfrm>
              <a:off x="600007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343">
              <a:extLst>
                <a:ext uri="{FF2B5EF4-FFF2-40B4-BE49-F238E27FC236}">
                  <a16:creationId xmlns:a16="http://schemas.microsoft.com/office/drawing/2014/main" id="{9E04A56D-017E-4D94-87A9-16650FF6ED59}"/>
                </a:ext>
              </a:extLst>
            </p:cNvPr>
            <p:cNvSpPr/>
            <p:nvPr/>
          </p:nvSpPr>
          <p:spPr>
            <a:xfrm>
              <a:off x="560954" y="3696348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0956 w 38100"/>
                <a:gd name="connsiteY1" fmla="*/ 7144 h 38100"/>
                <a:gd name="connsiteX2" fmla="*/ 30956 w 38100"/>
                <a:gd name="connsiteY2" fmla="*/ 31909 h 38100"/>
                <a:gd name="connsiteX3" fmla="*/ 7144 w 38100"/>
                <a:gd name="connsiteY3" fmla="*/ 3190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0956" y="7144"/>
                  </a:lnTo>
                  <a:lnTo>
                    <a:pt x="30956" y="31909"/>
                  </a:lnTo>
                  <a:lnTo>
                    <a:pt x="7144" y="31909"/>
                  </a:lnTo>
                  <a:close/>
                </a:path>
              </a:pathLst>
            </a:custGeom>
            <a:solidFill>
              <a:srgbClr val="F5A7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344">
              <a:extLst>
                <a:ext uri="{FF2B5EF4-FFF2-40B4-BE49-F238E27FC236}">
                  <a16:creationId xmlns:a16="http://schemas.microsoft.com/office/drawing/2014/main" id="{8BF6CF84-F6FC-4D5B-8A21-6472977F30AD}"/>
                </a:ext>
              </a:extLst>
            </p:cNvPr>
            <p:cNvSpPr/>
            <p:nvPr/>
          </p:nvSpPr>
          <p:spPr>
            <a:xfrm>
              <a:off x="538094" y="3526803"/>
              <a:ext cx="219075" cy="276225"/>
            </a:xfrm>
            <a:custGeom>
              <a:avLst/>
              <a:gdLst>
                <a:gd name="connsiteX0" fmla="*/ 7144 w 219075"/>
                <a:gd name="connsiteY0" fmla="*/ 7144 h 276225"/>
                <a:gd name="connsiteX1" fmla="*/ 220504 w 219075"/>
                <a:gd name="connsiteY1" fmla="*/ 7144 h 276225"/>
                <a:gd name="connsiteX2" fmla="*/ 220504 w 219075"/>
                <a:gd name="connsiteY2" fmla="*/ 276701 h 276225"/>
                <a:gd name="connsiteX3" fmla="*/ 7144 w 219075"/>
                <a:gd name="connsiteY3" fmla="*/ 276701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276225">
                  <a:moveTo>
                    <a:pt x="7144" y="7144"/>
                  </a:moveTo>
                  <a:lnTo>
                    <a:pt x="220504" y="7144"/>
                  </a:lnTo>
                  <a:lnTo>
                    <a:pt x="220504" y="276701"/>
                  </a:lnTo>
                  <a:lnTo>
                    <a:pt x="7144" y="276701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345">
              <a:extLst>
                <a:ext uri="{FF2B5EF4-FFF2-40B4-BE49-F238E27FC236}">
                  <a16:creationId xmlns:a16="http://schemas.microsoft.com/office/drawing/2014/main" id="{5F2ED9AB-BF70-4FA4-9914-73EAF09107DE}"/>
                </a:ext>
              </a:extLst>
            </p:cNvPr>
            <p:cNvSpPr/>
            <p:nvPr/>
          </p:nvSpPr>
          <p:spPr>
            <a:xfrm>
              <a:off x="563812" y="3559188"/>
              <a:ext cx="171450" cy="133350"/>
            </a:xfrm>
            <a:custGeom>
              <a:avLst/>
              <a:gdLst>
                <a:gd name="connsiteX0" fmla="*/ 30956 w 171450"/>
                <a:gd name="connsiteY0" fmla="*/ 126206 h 133350"/>
                <a:gd name="connsiteX1" fmla="*/ 143351 w 171450"/>
                <a:gd name="connsiteY1" fmla="*/ 126206 h 133350"/>
                <a:gd name="connsiteX2" fmla="*/ 167164 w 171450"/>
                <a:gd name="connsiteY2" fmla="*/ 102394 h 133350"/>
                <a:gd name="connsiteX3" fmla="*/ 167164 w 171450"/>
                <a:gd name="connsiteY3" fmla="*/ 30956 h 133350"/>
                <a:gd name="connsiteX4" fmla="*/ 143351 w 171450"/>
                <a:gd name="connsiteY4" fmla="*/ 7144 h 133350"/>
                <a:gd name="connsiteX5" fmla="*/ 30956 w 171450"/>
                <a:gd name="connsiteY5" fmla="*/ 7144 h 133350"/>
                <a:gd name="connsiteX6" fmla="*/ 7144 w 171450"/>
                <a:gd name="connsiteY6" fmla="*/ 30956 h 133350"/>
                <a:gd name="connsiteX7" fmla="*/ 7144 w 171450"/>
                <a:gd name="connsiteY7" fmla="*/ 102394 h 133350"/>
                <a:gd name="connsiteX8" fmla="*/ 30956 w 171450"/>
                <a:gd name="connsiteY8" fmla="*/ 12620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450" h="133350">
                  <a:moveTo>
                    <a:pt x="30956" y="126206"/>
                  </a:moveTo>
                  <a:lnTo>
                    <a:pt x="143351" y="126206"/>
                  </a:lnTo>
                  <a:cubicBezTo>
                    <a:pt x="156686" y="126206"/>
                    <a:pt x="167164" y="115729"/>
                    <a:pt x="167164" y="102394"/>
                  </a:cubicBezTo>
                  <a:lnTo>
                    <a:pt x="167164" y="30956"/>
                  </a:lnTo>
                  <a:cubicBezTo>
                    <a:pt x="167164" y="17621"/>
                    <a:pt x="156686" y="7144"/>
                    <a:pt x="143351" y="7144"/>
                  </a:cubicBezTo>
                  <a:lnTo>
                    <a:pt x="30956" y="7144"/>
                  </a:lnTo>
                  <a:cubicBezTo>
                    <a:pt x="17621" y="7144"/>
                    <a:pt x="7144" y="17621"/>
                    <a:pt x="7144" y="30956"/>
                  </a:cubicBezTo>
                  <a:lnTo>
                    <a:pt x="7144" y="102394"/>
                  </a:lnTo>
                  <a:cubicBezTo>
                    <a:pt x="7144" y="115729"/>
                    <a:pt x="17621" y="126206"/>
                    <a:pt x="30956" y="12620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346">
              <a:extLst>
                <a:ext uri="{FF2B5EF4-FFF2-40B4-BE49-F238E27FC236}">
                  <a16:creationId xmlns:a16="http://schemas.microsoft.com/office/drawing/2014/main" id="{85A7839F-3E42-4D31-994F-181D1D760EB2}"/>
                </a:ext>
              </a:extLst>
            </p:cNvPr>
            <p:cNvSpPr/>
            <p:nvPr/>
          </p:nvSpPr>
          <p:spPr>
            <a:xfrm>
              <a:off x="656204" y="3585858"/>
              <a:ext cx="38100" cy="76200"/>
            </a:xfrm>
            <a:custGeom>
              <a:avLst/>
              <a:gdLst>
                <a:gd name="connsiteX0" fmla="*/ 7144 w 38100"/>
                <a:gd name="connsiteY0" fmla="*/ 18574 h 76200"/>
                <a:gd name="connsiteX1" fmla="*/ 18574 w 38100"/>
                <a:gd name="connsiteY1" fmla="*/ 7144 h 76200"/>
                <a:gd name="connsiteX2" fmla="*/ 24289 w 38100"/>
                <a:gd name="connsiteY2" fmla="*/ 7144 h 76200"/>
                <a:gd name="connsiteX3" fmla="*/ 35719 w 38100"/>
                <a:gd name="connsiteY3" fmla="*/ 18574 h 76200"/>
                <a:gd name="connsiteX4" fmla="*/ 35719 w 38100"/>
                <a:gd name="connsiteY4" fmla="*/ 61436 h 76200"/>
                <a:gd name="connsiteX5" fmla="*/ 24289 w 38100"/>
                <a:gd name="connsiteY5" fmla="*/ 72866 h 76200"/>
                <a:gd name="connsiteX6" fmla="*/ 18574 w 38100"/>
                <a:gd name="connsiteY6" fmla="*/ 72866 h 76200"/>
                <a:gd name="connsiteX7" fmla="*/ 7144 w 38100"/>
                <a:gd name="connsiteY7" fmla="*/ 61436 h 76200"/>
                <a:gd name="connsiteX8" fmla="*/ 7144 w 38100"/>
                <a:gd name="connsiteY8" fmla="*/ 185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76200">
                  <a:moveTo>
                    <a:pt x="7144" y="18574"/>
                  </a:moveTo>
                  <a:cubicBezTo>
                    <a:pt x="7144" y="11906"/>
                    <a:pt x="11906" y="7144"/>
                    <a:pt x="18574" y="7144"/>
                  </a:cubicBezTo>
                  <a:lnTo>
                    <a:pt x="24289" y="7144"/>
                  </a:lnTo>
                  <a:cubicBezTo>
                    <a:pt x="30956" y="7144"/>
                    <a:pt x="35719" y="11906"/>
                    <a:pt x="35719" y="18574"/>
                  </a:cubicBezTo>
                  <a:lnTo>
                    <a:pt x="35719" y="61436"/>
                  </a:lnTo>
                  <a:cubicBezTo>
                    <a:pt x="35719" y="68104"/>
                    <a:pt x="30956" y="72866"/>
                    <a:pt x="24289" y="72866"/>
                  </a:cubicBezTo>
                  <a:lnTo>
                    <a:pt x="18574" y="72866"/>
                  </a:lnTo>
                  <a:cubicBezTo>
                    <a:pt x="11906" y="72866"/>
                    <a:pt x="7144" y="68104"/>
                    <a:pt x="7144" y="61436"/>
                  </a:cubicBezTo>
                  <a:lnTo>
                    <a:pt x="7144" y="1857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347">
              <a:extLst>
                <a:ext uri="{FF2B5EF4-FFF2-40B4-BE49-F238E27FC236}">
                  <a16:creationId xmlns:a16="http://schemas.microsoft.com/office/drawing/2014/main" id="{B311D8B4-0814-4111-B359-04E4806D404D}"/>
                </a:ext>
              </a:extLst>
            </p:cNvPr>
            <p:cNvSpPr/>
            <p:nvPr/>
          </p:nvSpPr>
          <p:spPr>
            <a:xfrm>
              <a:off x="601912" y="3585858"/>
              <a:ext cx="38100" cy="76200"/>
            </a:xfrm>
            <a:custGeom>
              <a:avLst/>
              <a:gdLst>
                <a:gd name="connsiteX0" fmla="*/ 7144 w 38100"/>
                <a:gd name="connsiteY0" fmla="*/ 18574 h 76200"/>
                <a:gd name="connsiteX1" fmla="*/ 18574 w 38100"/>
                <a:gd name="connsiteY1" fmla="*/ 7144 h 76200"/>
                <a:gd name="connsiteX2" fmla="*/ 24289 w 38100"/>
                <a:gd name="connsiteY2" fmla="*/ 7144 h 76200"/>
                <a:gd name="connsiteX3" fmla="*/ 35719 w 38100"/>
                <a:gd name="connsiteY3" fmla="*/ 18574 h 76200"/>
                <a:gd name="connsiteX4" fmla="*/ 35719 w 38100"/>
                <a:gd name="connsiteY4" fmla="*/ 61436 h 76200"/>
                <a:gd name="connsiteX5" fmla="*/ 24289 w 38100"/>
                <a:gd name="connsiteY5" fmla="*/ 72866 h 76200"/>
                <a:gd name="connsiteX6" fmla="*/ 18574 w 38100"/>
                <a:gd name="connsiteY6" fmla="*/ 72866 h 76200"/>
                <a:gd name="connsiteX7" fmla="*/ 7144 w 38100"/>
                <a:gd name="connsiteY7" fmla="*/ 61436 h 76200"/>
                <a:gd name="connsiteX8" fmla="*/ 7144 w 38100"/>
                <a:gd name="connsiteY8" fmla="*/ 1857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76200">
                  <a:moveTo>
                    <a:pt x="7144" y="18574"/>
                  </a:moveTo>
                  <a:cubicBezTo>
                    <a:pt x="7144" y="11906"/>
                    <a:pt x="11906" y="7144"/>
                    <a:pt x="18574" y="7144"/>
                  </a:cubicBezTo>
                  <a:lnTo>
                    <a:pt x="24289" y="7144"/>
                  </a:lnTo>
                  <a:cubicBezTo>
                    <a:pt x="30956" y="7144"/>
                    <a:pt x="35719" y="11906"/>
                    <a:pt x="35719" y="18574"/>
                  </a:cubicBezTo>
                  <a:lnTo>
                    <a:pt x="35719" y="61436"/>
                  </a:lnTo>
                  <a:cubicBezTo>
                    <a:pt x="35719" y="68104"/>
                    <a:pt x="30956" y="72866"/>
                    <a:pt x="24289" y="72866"/>
                  </a:cubicBezTo>
                  <a:lnTo>
                    <a:pt x="18574" y="72866"/>
                  </a:lnTo>
                  <a:cubicBezTo>
                    <a:pt x="11906" y="72866"/>
                    <a:pt x="7144" y="68104"/>
                    <a:pt x="7144" y="61436"/>
                  </a:cubicBezTo>
                  <a:lnTo>
                    <a:pt x="7144" y="1857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348">
              <a:extLst>
                <a:ext uri="{FF2B5EF4-FFF2-40B4-BE49-F238E27FC236}">
                  <a16:creationId xmlns:a16="http://schemas.microsoft.com/office/drawing/2014/main" id="{85B04CBC-AFF6-45B5-B6EB-FA42B7AE4230}"/>
                </a:ext>
              </a:extLst>
            </p:cNvPr>
            <p:cNvSpPr/>
            <p:nvPr/>
          </p:nvSpPr>
          <p:spPr>
            <a:xfrm>
              <a:off x="625724" y="3374403"/>
              <a:ext cx="180975" cy="47625"/>
            </a:xfrm>
            <a:custGeom>
              <a:avLst/>
              <a:gdLst>
                <a:gd name="connsiteX0" fmla="*/ 7144 w 180975"/>
                <a:gd name="connsiteY0" fmla="*/ 7144 h 47625"/>
                <a:gd name="connsiteX1" fmla="*/ 181451 w 180975"/>
                <a:gd name="connsiteY1" fmla="*/ 7144 h 47625"/>
                <a:gd name="connsiteX2" fmla="*/ 181451 w 180975"/>
                <a:gd name="connsiteY2" fmla="*/ 41434 h 47625"/>
                <a:gd name="connsiteX3" fmla="*/ 7144 w 180975"/>
                <a:gd name="connsiteY3" fmla="*/ 4143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47625">
                  <a:moveTo>
                    <a:pt x="7144" y="7144"/>
                  </a:moveTo>
                  <a:lnTo>
                    <a:pt x="181451" y="7144"/>
                  </a:lnTo>
                  <a:lnTo>
                    <a:pt x="181451" y="41434"/>
                  </a:lnTo>
                  <a:lnTo>
                    <a:pt x="7144" y="4143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349">
              <a:extLst>
                <a:ext uri="{FF2B5EF4-FFF2-40B4-BE49-F238E27FC236}">
                  <a16:creationId xmlns:a16="http://schemas.microsoft.com/office/drawing/2014/main" id="{BCFDD082-5182-44FF-8301-F41316211B27}"/>
                </a:ext>
              </a:extLst>
            </p:cNvPr>
            <p:cNvSpPr/>
            <p:nvPr/>
          </p:nvSpPr>
          <p:spPr>
            <a:xfrm>
              <a:off x="544762" y="3424886"/>
              <a:ext cx="266700" cy="95250"/>
            </a:xfrm>
            <a:custGeom>
              <a:avLst/>
              <a:gdLst>
                <a:gd name="connsiteX0" fmla="*/ 7144 w 266700"/>
                <a:gd name="connsiteY0" fmla="*/ 90011 h 95250"/>
                <a:gd name="connsiteX1" fmla="*/ 79534 w 266700"/>
                <a:gd name="connsiteY1" fmla="*/ 7144 h 95250"/>
                <a:gd name="connsiteX2" fmla="*/ 262414 w 266700"/>
                <a:gd name="connsiteY2" fmla="*/ 7144 h 95250"/>
                <a:gd name="connsiteX3" fmla="*/ 211931 w 266700"/>
                <a:gd name="connsiteY3" fmla="*/ 900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95250">
                  <a:moveTo>
                    <a:pt x="7144" y="90011"/>
                  </a:moveTo>
                  <a:lnTo>
                    <a:pt x="79534" y="7144"/>
                  </a:lnTo>
                  <a:lnTo>
                    <a:pt x="262414" y="7144"/>
                  </a:lnTo>
                  <a:lnTo>
                    <a:pt x="211931" y="9001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350">
              <a:extLst>
                <a:ext uri="{FF2B5EF4-FFF2-40B4-BE49-F238E27FC236}">
                  <a16:creationId xmlns:a16="http://schemas.microsoft.com/office/drawing/2014/main" id="{F7DEECF1-F87D-4270-8D8E-A516C2AEC0A6}"/>
                </a:ext>
              </a:extLst>
            </p:cNvPr>
            <p:cNvSpPr/>
            <p:nvPr/>
          </p:nvSpPr>
          <p:spPr>
            <a:xfrm>
              <a:off x="779077" y="3462986"/>
              <a:ext cx="66675" cy="47625"/>
            </a:xfrm>
            <a:custGeom>
              <a:avLst/>
              <a:gdLst>
                <a:gd name="connsiteX0" fmla="*/ 7144 w 66675"/>
                <a:gd name="connsiteY0" fmla="*/ 49054 h 47625"/>
                <a:gd name="connsiteX1" fmla="*/ 36671 w 66675"/>
                <a:gd name="connsiteY1" fmla="*/ 7144 h 47625"/>
                <a:gd name="connsiteX2" fmla="*/ 65246 w 66675"/>
                <a:gd name="connsiteY2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47625">
                  <a:moveTo>
                    <a:pt x="7144" y="49054"/>
                  </a:moveTo>
                  <a:lnTo>
                    <a:pt x="36671" y="7144"/>
                  </a:lnTo>
                  <a:lnTo>
                    <a:pt x="65246" y="4905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351">
              <a:extLst>
                <a:ext uri="{FF2B5EF4-FFF2-40B4-BE49-F238E27FC236}">
                  <a16:creationId xmlns:a16="http://schemas.microsoft.com/office/drawing/2014/main" id="{C188C6BF-8A07-4791-88C8-945292D1F3E9}"/>
                </a:ext>
              </a:extLst>
            </p:cNvPr>
            <p:cNvSpPr/>
            <p:nvPr/>
          </p:nvSpPr>
          <p:spPr>
            <a:xfrm>
              <a:off x="692399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352">
              <a:extLst>
                <a:ext uri="{FF2B5EF4-FFF2-40B4-BE49-F238E27FC236}">
                  <a16:creationId xmlns:a16="http://schemas.microsoft.com/office/drawing/2014/main" id="{48B144F0-3FFD-4C37-A126-1608FABE0E67}"/>
                </a:ext>
              </a:extLst>
            </p:cNvPr>
            <p:cNvSpPr/>
            <p:nvPr/>
          </p:nvSpPr>
          <p:spPr>
            <a:xfrm>
              <a:off x="648584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353">
              <a:extLst>
                <a:ext uri="{FF2B5EF4-FFF2-40B4-BE49-F238E27FC236}">
                  <a16:creationId xmlns:a16="http://schemas.microsoft.com/office/drawing/2014/main" id="{4C0CF5FE-22A7-4C84-BB7E-CEA0703F7899}"/>
                </a:ext>
              </a:extLst>
            </p:cNvPr>
            <p:cNvSpPr/>
            <p:nvPr/>
          </p:nvSpPr>
          <p:spPr>
            <a:xfrm>
              <a:off x="604769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354">
              <a:extLst>
                <a:ext uri="{FF2B5EF4-FFF2-40B4-BE49-F238E27FC236}">
                  <a16:creationId xmlns:a16="http://schemas.microsoft.com/office/drawing/2014/main" id="{E7F8D0C5-B434-44AE-93B0-2C58DCBB9859}"/>
                </a:ext>
              </a:extLst>
            </p:cNvPr>
            <p:cNvSpPr/>
            <p:nvPr/>
          </p:nvSpPr>
          <p:spPr>
            <a:xfrm>
              <a:off x="561907" y="3717303"/>
              <a:ext cx="38100" cy="38100"/>
            </a:xfrm>
            <a:custGeom>
              <a:avLst/>
              <a:gdLst>
                <a:gd name="connsiteX0" fmla="*/ 7144 w 38100"/>
                <a:gd name="connsiteY0" fmla="*/ 7144 h 38100"/>
                <a:gd name="connsiteX1" fmla="*/ 32861 w 38100"/>
                <a:gd name="connsiteY1" fmla="*/ 7144 h 38100"/>
                <a:gd name="connsiteX2" fmla="*/ 32861 w 38100"/>
                <a:gd name="connsiteY2" fmla="*/ 34766 h 38100"/>
                <a:gd name="connsiteX3" fmla="*/ 7144 w 38100"/>
                <a:gd name="connsiteY3" fmla="*/ 3476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38100">
                  <a:moveTo>
                    <a:pt x="7144" y="7144"/>
                  </a:moveTo>
                  <a:lnTo>
                    <a:pt x="32861" y="7144"/>
                  </a:lnTo>
                  <a:lnTo>
                    <a:pt x="32861" y="34766"/>
                  </a:lnTo>
                  <a:lnTo>
                    <a:pt x="7144" y="3476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ED8EB34-A168-42BB-8B47-08A4A7EA8A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 rot="2477675">
            <a:off x="1187915" y="2872065"/>
            <a:ext cx="907367" cy="1719222"/>
            <a:chOff x="3358194" y="2575240"/>
            <a:chExt cx="907367" cy="1719222"/>
          </a:xfrm>
        </p:grpSpPr>
        <p:sp>
          <p:nvSpPr>
            <p:cNvPr id="132" name="Freeform: Shape 189">
              <a:extLst>
                <a:ext uri="{FF2B5EF4-FFF2-40B4-BE49-F238E27FC236}">
                  <a16:creationId xmlns:a16="http://schemas.microsoft.com/office/drawing/2014/main" id="{47BD90BB-3456-4C12-ABF2-334B656C06D0}"/>
                </a:ext>
              </a:extLst>
            </p:cNvPr>
            <p:cNvSpPr/>
            <p:nvPr/>
          </p:nvSpPr>
          <p:spPr>
            <a:xfrm>
              <a:off x="3358194" y="2575240"/>
              <a:ext cx="907367" cy="1719222"/>
            </a:xfrm>
            <a:custGeom>
              <a:avLst/>
              <a:gdLst>
                <a:gd name="connsiteX0" fmla="*/ 912541 w 907367"/>
                <a:gd name="connsiteY0" fmla="*/ 9949 h 1719222"/>
                <a:gd name="connsiteX1" fmla="*/ 9949 w 907367"/>
                <a:gd name="connsiteY1" fmla="*/ 9949 h 1719222"/>
                <a:gd name="connsiteX2" fmla="*/ 9949 w 907367"/>
                <a:gd name="connsiteY2" fmla="*/ 140483 h 1719222"/>
                <a:gd name="connsiteX3" fmla="*/ 121380 w 907367"/>
                <a:gd name="connsiteY3" fmla="*/ 140483 h 1719222"/>
                <a:gd name="connsiteX4" fmla="*/ 121380 w 907367"/>
                <a:gd name="connsiteY4" fmla="*/ 374488 h 1719222"/>
                <a:gd name="connsiteX5" fmla="*/ 121380 w 907367"/>
                <a:gd name="connsiteY5" fmla="*/ 436571 h 1719222"/>
                <a:gd name="connsiteX6" fmla="*/ 121380 w 907367"/>
                <a:gd name="connsiteY6" fmla="*/ 778823 h 1719222"/>
                <a:gd name="connsiteX7" fmla="*/ 121380 w 907367"/>
                <a:gd name="connsiteY7" fmla="*/ 840907 h 1719222"/>
                <a:gd name="connsiteX8" fmla="*/ 121380 w 907367"/>
                <a:gd name="connsiteY8" fmla="*/ 1183159 h 1719222"/>
                <a:gd name="connsiteX9" fmla="*/ 121380 w 907367"/>
                <a:gd name="connsiteY9" fmla="*/ 1245242 h 1719222"/>
                <a:gd name="connsiteX10" fmla="*/ 121380 w 907367"/>
                <a:gd name="connsiteY10" fmla="*/ 1412389 h 1719222"/>
                <a:gd name="connsiteX11" fmla="*/ 471592 w 907367"/>
                <a:gd name="connsiteY11" fmla="*/ 1719620 h 1719222"/>
                <a:gd name="connsiteX12" fmla="*/ 801110 w 907367"/>
                <a:gd name="connsiteY12" fmla="*/ 1413981 h 1719222"/>
                <a:gd name="connsiteX13" fmla="*/ 801110 w 907367"/>
                <a:gd name="connsiteY13" fmla="*/ 140483 h 1719222"/>
                <a:gd name="connsiteX14" fmla="*/ 912541 w 907367"/>
                <a:gd name="connsiteY14" fmla="*/ 140483 h 1719222"/>
                <a:gd name="connsiteX15" fmla="*/ 912541 w 907367"/>
                <a:gd name="connsiteY15" fmla="*/ 9949 h 1719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07367" h="1719222">
                  <a:moveTo>
                    <a:pt x="912541" y="9949"/>
                  </a:moveTo>
                  <a:lnTo>
                    <a:pt x="9949" y="9949"/>
                  </a:lnTo>
                  <a:lnTo>
                    <a:pt x="9949" y="140483"/>
                  </a:lnTo>
                  <a:lnTo>
                    <a:pt x="121380" y="140483"/>
                  </a:lnTo>
                  <a:lnTo>
                    <a:pt x="121380" y="374488"/>
                  </a:lnTo>
                  <a:lnTo>
                    <a:pt x="121380" y="436571"/>
                  </a:lnTo>
                  <a:lnTo>
                    <a:pt x="121380" y="778823"/>
                  </a:lnTo>
                  <a:lnTo>
                    <a:pt x="121380" y="840907"/>
                  </a:lnTo>
                  <a:lnTo>
                    <a:pt x="121380" y="1183159"/>
                  </a:lnTo>
                  <a:lnTo>
                    <a:pt x="121380" y="1245242"/>
                  </a:lnTo>
                  <a:lnTo>
                    <a:pt x="121380" y="1412389"/>
                  </a:lnTo>
                  <a:cubicBezTo>
                    <a:pt x="127748" y="1587495"/>
                    <a:pt x="283751" y="1724396"/>
                    <a:pt x="471592" y="1719620"/>
                  </a:cubicBezTo>
                  <a:cubicBezTo>
                    <a:pt x="651474" y="1714844"/>
                    <a:pt x="794742" y="1581127"/>
                    <a:pt x="801110" y="1413981"/>
                  </a:cubicBezTo>
                  <a:lnTo>
                    <a:pt x="801110" y="140483"/>
                  </a:lnTo>
                  <a:lnTo>
                    <a:pt x="912541" y="140483"/>
                  </a:lnTo>
                  <a:lnTo>
                    <a:pt x="912541" y="9949"/>
                  </a:ln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90">
              <a:extLst>
                <a:ext uri="{FF2B5EF4-FFF2-40B4-BE49-F238E27FC236}">
                  <a16:creationId xmlns:a16="http://schemas.microsoft.com/office/drawing/2014/main" id="{0B928406-59E2-4123-AC45-3DE980DCF85C}"/>
                </a:ext>
              </a:extLst>
            </p:cNvPr>
            <p:cNvSpPr/>
            <p:nvPr/>
          </p:nvSpPr>
          <p:spPr>
            <a:xfrm>
              <a:off x="3397593" y="2592353"/>
              <a:ext cx="827773" cy="1687385"/>
            </a:xfrm>
            <a:custGeom>
              <a:avLst/>
              <a:gdLst>
                <a:gd name="connsiteX0" fmla="*/ 820610 w 827773"/>
                <a:gd name="connsiteY0" fmla="*/ 19898 h 1687384"/>
                <a:gd name="connsiteX1" fmla="*/ 19898 w 827773"/>
                <a:gd name="connsiteY1" fmla="*/ 19898 h 1687384"/>
                <a:gd name="connsiteX2" fmla="*/ 19898 w 827773"/>
                <a:gd name="connsiteY2" fmla="*/ 78798 h 1687384"/>
                <a:gd name="connsiteX3" fmla="*/ 118594 w 827773"/>
                <a:gd name="connsiteY3" fmla="*/ 78798 h 1687384"/>
                <a:gd name="connsiteX4" fmla="*/ 118594 w 827773"/>
                <a:gd name="connsiteY4" fmla="*/ 389213 h 1687384"/>
                <a:gd name="connsiteX5" fmla="*/ 118594 w 827773"/>
                <a:gd name="connsiteY5" fmla="*/ 448112 h 1687384"/>
                <a:gd name="connsiteX6" fmla="*/ 118594 w 827773"/>
                <a:gd name="connsiteY6" fmla="*/ 774446 h 1687384"/>
                <a:gd name="connsiteX7" fmla="*/ 118594 w 827773"/>
                <a:gd name="connsiteY7" fmla="*/ 833345 h 1687384"/>
                <a:gd name="connsiteX8" fmla="*/ 118594 w 827773"/>
                <a:gd name="connsiteY8" fmla="*/ 1159679 h 1687384"/>
                <a:gd name="connsiteX9" fmla="*/ 118594 w 827773"/>
                <a:gd name="connsiteY9" fmla="*/ 1218578 h 1687384"/>
                <a:gd name="connsiteX10" fmla="*/ 118594 w 827773"/>
                <a:gd name="connsiteY10" fmla="*/ 1377766 h 1687384"/>
                <a:gd name="connsiteX11" fmla="*/ 429010 w 827773"/>
                <a:gd name="connsiteY11" fmla="*/ 1669078 h 1687384"/>
                <a:gd name="connsiteX12" fmla="*/ 720322 w 827773"/>
                <a:gd name="connsiteY12" fmla="*/ 1377766 h 1687384"/>
                <a:gd name="connsiteX13" fmla="*/ 720322 w 827773"/>
                <a:gd name="connsiteY13" fmla="*/ 78798 h 1687384"/>
                <a:gd name="connsiteX14" fmla="*/ 819018 w 827773"/>
                <a:gd name="connsiteY14" fmla="*/ 78798 h 1687384"/>
                <a:gd name="connsiteX15" fmla="*/ 819018 w 827773"/>
                <a:gd name="connsiteY15" fmla="*/ 19898 h 168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7773" h="1687384">
                  <a:moveTo>
                    <a:pt x="820610" y="19898"/>
                  </a:moveTo>
                  <a:lnTo>
                    <a:pt x="19898" y="19898"/>
                  </a:lnTo>
                  <a:lnTo>
                    <a:pt x="19898" y="78798"/>
                  </a:lnTo>
                  <a:lnTo>
                    <a:pt x="118594" y="78798"/>
                  </a:lnTo>
                  <a:lnTo>
                    <a:pt x="118594" y="389213"/>
                  </a:lnTo>
                  <a:lnTo>
                    <a:pt x="118594" y="448112"/>
                  </a:lnTo>
                  <a:lnTo>
                    <a:pt x="118594" y="774446"/>
                  </a:lnTo>
                  <a:lnTo>
                    <a:pt x="118594" y="833345"/>
                  </a:lnTo>
                  <a:lnTo>
                    <a:pt x="118594" y="1159679"/>
                  </a:lnTo>
                  <a:lnTo>
                    <a:pt x="118594" y="1218578"/>
                  </a:lnTo>
                  <a:lnTo>
                    <a:pt x="118594" y="1377766"/>
                  </a:lnTo>
                  <a:cubicBezTo>
                    <a:pt x="123370" y="1544912"/>
                    <a:pt x="263455" y="1675446"/>
                    <a:pt x="429010" y="1669078"/>
                  </a:cubicBezTo>
                  <a:cubicBezTo>
                    <a:pt x="588197" y="1664303"/>
                    <a:pt x="715546" y="1536953"/>
                    <a:pt x="720322" y="1377766"/>
                  </a:cubicBezTo>
                  <a:lnTo>
                    <a:pt x="720322" y="78798"/>
                  </a:lnTo>
                  <a:lnTo>
                    <a:pt x="819018" y="78798"/>
                  </a:lnTo>
                  <a:lnTo>
                    <a:pt x="819018" y="19898"/>
                  </a:lnTo>
                  <a:close/>
                </a:path>
              </a:pathLst>
            </a:custGeom>
            <a:solidFill>
              <a:srgbClr val="EAE4DC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91">
              <a:extLst>
                <a:ext uri="{FF2B5EF4-FFF2-40B4-BE49-F238E27FC236}">
                  <a16:creationId xmlns:a16="http://schemas.microsoft.com/office/drawing/2014/main" id="{0615ACB2-3298-4970-87BC-3236671DC0BE}"/>
                </a:ext>
              </a:extLst>
            </p:cNvPr>
            <p:cNvSpPr/>
            <p:nvPr/>
          </p:nvSpPr>
          <p:spPr>
            <a:xfrm>
              <a:off x="3793173" y="2693437"/>
              <a:ext cx="79594" cy="79594"/>
            </a:xfrm>
            <a:custGeom>
              <a:avLst/>
              <a:gdLst>
                <a:gd name="connsiteX0" fmla="*/ 35021 w 79593"/>
                <a:gd name="connsiteY0" fmla="*/ 47756 h 79593"/>
                <a:gd name="connsiteX1" fmla="*/ 22286 w 79593"/>
                <a:gd name="connsiteY1" fmla="*/ 60491 h 79593"/>
                <a:gd name="connsiteX2" fmla="*/ 22286 w 79593"/>
                <a:gd name="connsiteY2" fmla="*/ 73226 h 79593"/>
                <a:gd name="connsiteX3" fmla="*/ 35021 w 79593"/>
                <a:gd name="connsiteY3" fmla="*/ 73226 h 79593"/>
                <a:gd name="connsiteX4" fmla="*/ 47756 w 79593"/>
                <a:gd name="connsiteY4" fmla="*/ 60491 h 79593"/>
                <a:gd name="connsiteX5" fmla="*/ 60491 w 79593"/>
                <a:gd name="connsiteY5" fmla="*/ 73226 h 79593"/>
                <a:gd name="connsiteX6" fmla="*/ 73226 w 79593"/>
                <a:gd name="connsiteY6" fmla="*/ 73226 h 79593"/>
                <a:gd name="connsiteX7" fmla="*/ 73226 w 79593"/>
                <a:gd name="connsiteY7" fmla="*/ 60491 h 79593"/>
                <a:gd name="connsiteX8" fmla="*/ 60491 w 79593"/>
                <a:gd name="connsiteY8" fmla="*/ 47756 h 79593"/>
                <a:gd name="connsiteX9" fmla="*/ 73226 w 79593"/>
                <a:gd name="connsiteY9" fmla="*/ 35021 h 79593"/>
                <a:gd name="connsiteX10" fmla="*/ 73226 w 79593"/>
                <a:gd name="connsiteY10" fmla="*/ 22286 h 79593"/>
                <a:gd name="connsiteX11" fmla="*/ 60491 w 79593"/>
                <a:gd name="connsiteY11" fmla="*/ 22286 h 79593"/>
                <a:gd name="connsiteX12" fmla="*/ 47756 w 79593"/>
                <a:gd name="connsiteY12" fmla="*/ 35021 h 79593"/>
                <a:gd name="connsiteX13" fmla="*/ 35021 w 79593"/>
                <a:gd name="connsiteY13" fmla="*/ 22286 h 79593"/>
                <a:gd name="connsiteX14" fmla="*/ 22286 w 79593"/>
                <a:gd name="connsiteY14" fmla="*/ 22286 h 79593"/>
                <a:gd name="connsiteX15" fmla="*/ 22286 w 79593"/>
                <a:gd name="connsiteY15" fmla="*/ 35021 h 79593"/>
                <a:gd name="connsiteX16" fmla="*/ 35021 w 79593"/>
                <a:gd name="connsiteY16" fmla="*/ 47756 h 79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593" h="79593">
                  <a:moveTo>
                    <a:pt x="35021" y="47756"/>
                  </a:moveTo>
                  <a:lnTo>
                    <a:pt x="22286" y="60491"/>
                  </a:lnTo>
                  <a:cubicBezTo>
                    <a:pt x="19102" y="63675"/>
                    <a:pt x="19102" y="70042"/>
                    <a:pt x="22286" y="73226"/>
                  </a:cubicBezTo>
                  <a:cubicBezTo>
                    <a:pt x="25470" y="76410"/>
                    <a:pt x="31837" y="76410"/>
                    <a:pt x="35021" y="73226"/>
                  </a:cubicBezTo>
                  <a:lnTo>
                    <a:pt x="47756" y="60491"/>
                  </a:lnTo>
                  <a:lnTo>
                    <a:pt x="60491" y="73226"/>
                  </a:lnTo>
                  <a:cubicBezTo>
                    <a:pt x="63675" y="76410"/>
                    <a:pt x="70042" y="76410"/>
                    <a:pt x="73226" y="73226"/>
                  </a:cubicBezTo>
                  <a:cubicBezTo>
                    <a:pt x="76410" y="70042"/>
                    <a:pt x="76410" y="63675"/>
                    <a:pt x="73226" y="60491"/>
                  </a:cubicBezTo>
                  <a:lnTo>
                    <a:pt x="60491" y="47756"/>
                  </a:lnTo>
                  <a:lnTo>
                    <a:pt x="73226" y="35021"/>
                  </a:lnTo>
                  <a:cubicBezTo>
                    <a:pt x="76410" y="31837"/>
                    <a:pt x="76410" y="25470"/>
                    <a:pt x="73226" y="22286"/>
                  </a:cubicBezTo>
                  <a:cubicBezTo>
                    <a:pt x="70042" y="19102"/>
                    <a:pt x="63675" y="19102"/>
                    <a:pt x="60491" y="22286"/>
                  </a:cubicBezTo>
                  <a:lnTo>
                    <a:pt x="47756" y="35021"/>
                  </a:lnTo>
                  <a:lnTo>
                    <a:pt x="35021" y="22286"/>
                  </a:lnTo>
                  <a:cubicBezTo>
                    <a:pt x="31837" y="19102"/>
                    <a:pt x="25470" y="19102"/>
                    <a:pt x="22286" y="22286"/>
                  </a:cubicBezTo>
                  <a:cubicBezTo>
                    <a:pt x="19102" y="25470"/>
                    <a:pt x="19102" y="31837"/>
                    <a:pt x="22286" y="35021"/>
                  </a:cubicBezTo>
                  <a:lnTo>
                    <a:pt x="35021" y="47756"/>
                  </a:lnTo>
                  <a:close/>
                </a:path>
              </a:pathLst>
            </a:custGeom>
            <a:solidFill>
              <a:schemeClr val="accent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92">
              <a:extLst>
                <a:ext uri="{FF2B5EF4-FFF2-40B4-BE49-F238E27FC236}">
                  <a16:creationId xmlns:a16="http://schemas.microsoft.com/office/drawing/2014/main" id="{D05B162A-8827-474B-BFBB-9753A764A78B}"/>
                </a:ext>
              </a:extLst>
            </p:cNvPr>
            <p:cNvSpPr/>
            <p:nvPr/>
          </p:nvSpPr>
          <p:spPr>
            <a:xfrm>
              <a:off x="3583842" y="3213183"/>
              <a:ext cx="461643" cy="923286"/>
            </a:xfrm>
            <a:custGeom>
              <a:avLst/>
              <a:gdLst>
                <a:gd name="connsiteX0" fmla="*/ 449704 w 461642"/>
                <a:gd name="connsiteY0" fmla="*/ 19898 h 923285"/>
                <a:gd name="connsiteX1" fmla="*/ 19898 w 461642"/>
                <a:gd name="connsiteY1" fmla="*/ 19898 h 923285"/>
                <a:gd name="connsiteX2" fmla="*/ 19898 w 461642"/>
                <a:gd name="connsiteY2" fmla="*/ 51736 h 923285"/>
                <a:gd name="connsiteX3" fmla="*/ 72430 w 461642"/>
                <a:gd name="connsiteY3" fmla="*/ 51736 h 923285"/>
                <a:gd name="connsiteX4" fmla="*/ 72430 w 461642"/>
                <a:gd name="connsiteY4" fmla="*/ 218882 h 923285"/>
                <a:gd name="connsiteX5" fmla="*/ 190229 w 461642"/>
                <a:gd name="connsiteY5" fmla="*/ 218882 h 923285"/>
                <a:gd name="connsiteX6" fmla="*/ 190229 w 461642"/>
                <a:gd name="connsiteY6" fmla="*/ 250720 h 923285"/>
                <a:gd name="connsiteX7" fmla="*/ 72430 w 461642"/>
                <a:gd name="connsiteY7" fmla="*/ 250720 h 923285"/>
                <a:gd name="connsiteX8" fmla="*/ 72430 w 461642"/>
                <a:gd name="connsiteY8" fmla="*/ 425826 h 923285"/>
                <a:gd name="connsiteX9" fmla="*/ 190229 w 461642"/>
                <a:gd name="connsiteY9" fmla="*/ 425826 h 923285"/>
                <a:gd name="connsiteX10" fmla="*/ 190229 w 461642"/>
                <a:gd name="connsiteY10" fmla="*/ 457663 h 923285"/>
                <a:gd name="connsiteX11" fmla="*/ 72430 w 461642"/>
                <a:gd name="connsiteY11" fmla="*/ 457663 h 923285"/>
                <a:gd name="connsiteX12" fmla="*/ 72430 w 461642"/>
                <a:gd name="connsiteY12" fmla="*/ 632769 h 923285"/>
                <a:gd name="connsiteX13" fmla="*/ 190229 w 461642"/>
                <a:gd name="connsiteY13" fmla="*/ 632769 h 923285"/>
                <a:gd name="connsiteX14" fmla="*/ 190229 w 461642"/>
                <a:gd name="connsiteY14" fmla="*/ 664607 h 923285"/>
                <a:gd name="connsiteX15" fmla="*/ 72430 w 461642"/>
                <a:gd name="connsiteY15" fmla="*/ 664607 h 923285"/>
                <a:gd name="connsiteX16" fmla="*/ 72430 w 461642"/>
                <a:gd name="connsiteY16" fmla="*/ 750568 h 923285"/>
                <a:gd name="connsiteX17" fmla="*/ 239577 w 461642"/>
                <a:gd name="connsiteY17" fmla="*/ 906571 h 923285"/>
                <a:gd name="connsiteX18" fmla="*/ 395580 w 461642"/>
                <a:gd name="connsiteY18" fmla="*/ 750568 h 923285"/>
                <a:gd name="connsiteX19" fmla="*/ 395580 w 461642"/>
                <a:gd name="connsiteY19" fmla="*/ 51736 h 923285"/>
                <a:gd name="connsiteX20" fmla="*/ 448112 w 461642"/>
                <a:gd name="connsiteY20" fmla="*/ 51736 h 923285"/>
                <a:gd name="connsiteX21" fmla="*/ 448112 w 461642"/>
                <a:gd name="connsiteY21" fmla="*/ 19898 h 923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61642" h="923285">
                  <a:moveTo>
                    <a:pt x="449704" y="19898"/>
                  </a:moveTo>
                  <a:lnTo>
                    <a:pt x="19898" y="19898"/>
                  </a:lnTo>
                  <a:lnTo>
                    <a:pt x="19898" y="51736"/>
                  </a:lnTo>
                  <a:lnTo>
                    <a:pt x="72430" y="51736"/>
                  </a:lnTo>
                  <a:lnTo>
                    <a:pt x="72430" y="218882"/>
                  </a:lnTo>
                  <a:lnTo>
                    <a:pt x="190229" y="218882"/>
                  </a:lnTo>
                  <a:lnTo>
                    <a:pt x="190229" y="250720"/>
                  </a:lnTo>
                  <a:lnTo>
                    <a:pt x="72430" y="250720"/>
                  </a:lnTo>
                  <a:lnTo>
                    <a:pt x="72430" y="425826"/>
                  </a:lnTo>
                  <a:lnTo>
                    <a:pt x="190229" y="425826"/>
                  </a:lnTo>
                  <a:lnTo>
                    <a:pt x="190229" y="457663"/>
                  </a:lnTo>
                  <a:lnTo>
                    <a:pt x="72430" y="457663"/>
                  </a:lnTo>
                  <a:lnTo>
                    <a:pt x="72430" y="632769"/>
                  </a:lnTo>
                  <a:lnTo>
                    <a:pt x="190229" y="632769"/>
                  </a:lnTo>
                  <a:lnTo>
                    <a:pt x="190229" y="664607"/>
                  </a:lnTo>
                  <a:lnTo>
                    <a:pt x="72430" y="664607"/>
                  </a:lnTo>
                  <a:lnTo>
                    <a:pt x="72430" y="750568"/>
                  </a:lnTo>
                  <a:cubicBezTo>
                    <a:pt x="75614" y="839713"/>
                    <a:pt x="150432" y="909755"/>
                    <a:pt x="239577" y="906571"/>
                  </a:cubicBezTo>
                  <a:cubicBezTo>
                    <a:pt x="325538" y="903388"/>
                    <a:pt x="393988" y="834937"/>
                    <a:pt x="395580" y="750568"/>
                  </a:cubicBezTo>
                  <a:lnTo>
                    <a:pt x="395580" y="51736"/>
                  </a:lnTo>
                  <a:lnTo>
                    <a:pt x="448112" y="51736"/>
                  </a:lnTo>
                  <a:lnTo>
                    <a:pt x="448112" y="19898"/>
                  </a:lnTo>
                  <a:close/>
                </a:path>
              </a:pathLst>
            </a:custGeom>
            <a:solidFill>
              <a:schemeClr val="accent3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93">
              <a:extLst>
                <a:ext uri="{FF2B5EF4-FFF2-40B4-BE49-F238E27FC236}">
                  <a16:creationId xmlns:a16="http://schemas.microsoft.com/office/drawing/2014/main" id="{E5F33DD0-DD53-473C-B821-2563D3C9B35D}"/>
                </a:ext>
              </a:extLst>
            </p:cNvPr>
            <p:cNvSpPr/>
            <p:nvPr/>
          </p:nvSpPr>
          <p:spPr>
            <a:xfrm>
              <a:off x="3561556" y="2928238"/>
              <a:ext cx="270618" cy="270618"/>
            </a:xfrm>
            <a:custGeom>
              <a:avLst/>
              <a:gdLst>
                <a:gd name="connsiteX0" fmla="*/ 265047 w 270618"/>
                <a:gd name="connsiteY0" fmla="*/ 142473 h 270618"/>
                <a:gd name="connsiteX1" fmla="*/ 142473 w 270618"/>
                <a:gd name="connsiteY1" fmla="*/ 265047 h 270618"/>
                <a:gd name="connsiteX2" fmla="*/ 19898 w 270618"/>
                <a:gd name="connsiteY2" fmla="*/ 142473 h 270618"/>
                <a:gd name="connsiteX3" fmla="*/ 142473 w 270618"/>
                <a:gd name="connsiteY3" fmla="*/ 19898 h 270618"/>
                <a:gd name="connsiteX4" fmla="*/ 265047 w 270618"/>
                <a:gd name="connsiteY4" fmla="*/ 142473 h 27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618" h="270618">
                  <a:moveTo>
                    <a:pt x="265047" y="142473"/>
                  </a:moveTo>
                  <a:cubicBezTo>
                    <a:pt x="265047" y="210168"/>
                    <a:pt x="210168" y="265047"/>
                    <a:pt x="142473" y="265047"/>
                  </a:cubicBezTo>
                  <a:cubicBezTo>
                    <a:pt x="74777" y="265047"/>
                    <a:pt x="19898" y="210168"/>
                    <a:pt x="19898" y="142473"/>
                  </a:cubicBezTo>
                  <a:cubicBezTo>
                    <a:pt x="19898" y="74777"/>
                    <a:pt x="74777" y="19898"/>
                    <a:pt x="142473" y="19898"/>
                  </a:cubicBezTo>
                  <a:cubicBezTo>
                    <a:pt x="210168" y="19898"/>
                    <a:pt x="265047" y="74777"/>
                    <a:pt x="265047" y="142473"/>
                  </a:cubicBezTo>
                  <a:close/>
                </a:path>
              </a:pathLst>
            </a:custGeom>
            <a:solidFill>
              <a:schemeClr val="accent5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94">
              <a:extLst>
                <a:ext uri="{FF2B5EF4-FFF2-40B4-BE49-F238E27FC236}">
                  <a16:creationId xmlns:a16="http://schemas.microsoft.com/office/drawing/2014/main" id="{EE733B20-CB26-4D21-BD6E-4C022A7129D9}"/>
                </a:ext>
              </a:extLst>
            </p:cNvPr>
            <p:cNvSpPr/>
            <p:nvPr/>
          </p:nvSpPr>
          <p:spPr>
            <a:xfrm>
              <a:off x="3846501" y="2885258"/>
              <a:ext cx="254700" cy="254700"/>
            </a:xfrm>
            <a:custGeom>
              <a:avLst/>
              <a:gdLst>
                <a:gd name="connsiteX0" fmla="*/ 239577 w 254699"/>
                <a:gd name="connsiteY0" fmla="*/ 129738 h 254699"/>
                <a:gd name="connsiteX1" fmla="*/ 129738 w 254699"/>
                <a:gd name="connsiteY1" fmla="*/ 239577 h 254699"/>
                <a:gd name="connsiteX2" fmla="*/ 19898 w 254699"/>
                <a:gd name="connsiteY2" fmla="*/ 129738 h 254699"/>
                <a:gd name="connsiteX3" fmla="*/ 129738 w 254699"/>
                <a:gd name="connsiteY3" fmla="*/ 19898 h 254699"/>
                <a:gd name="connsiteX4" fmla="*/ 239577 w 254699"/>
                <a:gd name="connsiteY4" fmla="*/ 129738 h 254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699" h="254699">
                  <a:moveTo>
                    <a:pt x="239577" y="129738"/>
                  </a:moveTo>
                  <a:cubicBezTo>
                    <a:pt x="239577" y="190400"/>
                    <a:pt x="190400" y="239577"/>
                    <a:pt x="129738" y="239577"/>
                  </a:cubicBezTo>
                  <a:cubicBezTo>
                    <a:pt x="69075" y="239577"/>
                    <a:pt x="19898" y="190400"/>
                    <a:pt x="19898" y="129738"/>
                  </a:cubicBezTo>
                  <a:cubicBezTo>
                    <a:pt x="19898" y="69075"/>
                    <a:pt x="69075" y="19898"/>
                    <a:pt x="129738" y="19898"/>
                  </a:cubicBezTo>
                  <a:cubicBezTo>
                    <a:pt x="190400" y="19898"/>
                    <a:pt x="239577" y="69075"/>
                    <a:pt x="239577" y="129738"/>
                  </a:cubicBezTo>
                  <a:close/>
                </a:path>
              </a:pathLst>
            </a:custGeom>
            <a:solidFill>
              <a:schemeClr val="accent5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95">
              <a:extLst>
                <a:ext uri="{FF2B5EF4-FFF2-40B4-BE49-F238E27FC236}">
                  <a16:creationId xmlns:a16="http://schemas.microsoft.com/office/drawing/2014/main" id="{82A1C4D4-5269-4944-A196-392799DC4F16}"/>
                </a:ext>
              </a:extLst>
            </p:cNvPr>
            <p:cNvSpPr/>
            <p:nvPr/>
          </p:nvSpPr>
          <p:spPr>
            <a:xfrm>
              <a:off x="3607720" y="2692641"/>
              <a:ext cx="143268" cy="143269"/>
            </a:xfrm>
            <a:custGeom>
              <a:avLst/>
              <a:gdLst>
                <a:gd name="connsiteX0" fmla="*/ 131329 w 143268"/>
                <a:gd name="connsiteY0" fmla="*/ 75614 h 143268"/>
                <a:gd name="connsiteX1" fmla="*/ 75614 w 143268"/>
                <a:gd name="connsiteY1" fmla="*/ 131329 h 143268"/>
                <a:gd name="connsiteX2" fmla="*/ 19898 w 143268"/>
                <a:gd name="connsiteY2" fmla="*/ 75614 h 143268"/>
                <a:gd name="connsiteX3" fmla="*/ 75614 w 143268"/>
                <a:gd name="connsiteY3" fmla="*/ 19898 h 143268"/>
                <a:gd name="connsiteX4" fmla="*/ 131329 w 143268"/>
                <a:gd name="connsiteY4" fmla="*/ 75614 h 14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268" h="143268">
                  <a:moveTo>
                    <a:pt x="131329" y="75614"/>
                  </a:moveTo>
                  <a:cubicBezTo>
                    <a:pt x="131329" y="106385"/>
                    <a:pt x="106385" y="131329"/>
                    <a:pt x="75614" y="131329"/>
                  </a:cubicBezTo>
                  <a:cubicBezTo>
                    <a:pt x="44843" y="131329"/>
                    <a:pt x="19898" y="106385"/>
                    <a:pt x="19898" y="75614"/>
                  </a:cubicBezTo>
                  <a:cubicBezTo>
                    <a:pt x="19898" y="44843"/>
                    <a:pt x="44843" y="19898"/>
                    <a:pt x="75614" y="19898"/>
                  </a:cubicBezTo>
                  <a:cubicBezTo>
                    <a:pt x="106385" y="19898"/>
                    <a:pt x="131329" y="44843"/>
                    <a:pt x="131329" y="75614"/>
                  </a:cubicBezTo>
                  <a:close/>
                </a:path>
              </a:pathLst>
            </a:custGeom>
            <a:solidFill>
              <a:schemeClr val="accent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96">
              <a:extLst>
                <a:ext uri="{FF2B5EF4-FFF2-40B4-BE49-F238E27FC236}">
                  <a16:creationId xmlns:a16="http://schemas.microsoft.com/office/drawing/2014/main" id="{F8CEBDE6-06DA-4F50-8C62-1B7CF17233E8}"/>
                </a:ext>
              </a:extLst>
            </p:cNvPr>
            <p:cNvSpPr/>
            <p:nvPr/>
          </p:nvSpPr>
          <p:spPr>
            <a:xfrm>
              <a:off x="3926095" y="2714927"/>
              <a:ext cx="159187" cy="159187"/>
            </a:xfrm>
            <a:custGeom>
              <a:avLst/>
              <a:gdLst>
                <a:gd name="connsiteX0" fmla="*/ 147248 w 159187"/>
                <a:gd name="connsiteY0" fmla="*/ 83573 h 159187"/>
                <a:gd name="connsiteX1" fmla="*/ 83573 w 159187"/>
                <a:gd name="connsiteY1" fmla="*/ 147248 h 159187"/>
                <a:gd name="connsiteX2" fmla="*/ 19898 w 159187"/>
                <a:gd name="connsiteY2" fmla="*/ 83573 h 159187"/>
                <a:gd name="connsiteX3" fmla="*/ 83573 w 159187"/>
                <a:gd name="connsiteY3" fmla="*/ 19898 h 159187"/>
                <a:gd name="connsiteX4" fmla="*/ 147248 w 159187"/>
                <a:gd name="connsiteY4" fmla="*/ 83573 h 15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187" h="159187">
                  <a:moveTo>
                    <a:pt x="147248" y="83573"/>
                  </a:moveTo>
                  <a:cubicBezTo>
                    <a:pt x="147248" y="118740"/>
                    <a:pt x="118740" y="147248"/>
                    <a:pt x="83573" y="147248"/>
                  </a:cubicBezTo>
                  <a:cubicBezTo>
                    <a:pt x="48407" y="147248"/>
                    <a:pt x="19898" y="118740"/>
                    <a:pt x="19898" y="83573"/>
                  </a:cubicBezTo>
                  <a:cubicBezTo>
                    <a:pt x="19898" y="48407"/>
                    <a:pt x="48407" y="19898"/>
                    <a:pt x="83573" y="19898"/>
                  </a:cubicBezTo>
                  <a:cubicBezTo>
                    <a:pt x="118740" y="19898"/>
                    <a:pt x="147248" y="48407"/>
                    <a:pt x="147248" y="83573"/>
                  </a:cubicBezTo>
                  <a:close/>
                </a:path>
              </a:pathLst>
            </a:custGeom>
            <a:solidFill>
              <a:schemeClr val="accent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97">
              <a:extLst>
                <a:ext uri="{FF2B5EF4-FFF2-40B4-BE49-F238E27FC236}">
                  <a16:creationId xmlns:a16="http://schemas.microsoft.com/office/drawing/2014/main" id="{B8A73E64-ECDA-4DE2-B9B6-BA1BCB93A822}"/>
                </a:ext>
              </a:extLst>
            </p:cNvPr>
            <p:cNvSpPr/>
            <p:nvPr/>
          </p:nvSpPr>
          <p:spPr>
            <a:xfrm>
              <a:off x="3758948" y="2819991"/>
              <a:ext cx="127350" cy="127350"/>
            </a:xfrm>
            <a:custGeom>
              <a:avLst/>
              <a:gdLst>
                <a:gd name="connsiteX0" fmla="*/ 118594 w 127349"/>
                <a:gd name="connsiteY0" fmla="*/ 69246 h 127349"/>
                <a:gd name="connsiteX1" fmla="*/ 69246 w 127349"/>
                <a:gd name="connsiteY1" fmla="*/ 118594 h 127349"/>
                <a:gd name="connsiteX2" fmla="*/ 19898 w 127349"/>
                <a:gd name="connsiteY2" fmla="*/ 69246 h 127349"/>
                <a:gd name="connsiteX3" fmla="*/ 69246 w 127349"/>
                <a:gd name="connsiteY3" fmla="*/ 19898 h 127349"/>
                <a:gd name="connsiteX4" fmla="*/ 118594 w 127349"/>
                <a:gd name="connsiteY4" fmla="*/ 69246 h 12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349" h="127349">
                  <a:moveTo>
                    <a:pt x="118594" y="69246"/>
                  </a:moveTo>
                  <a:cubicBezTo>
                    <a:pt x="118594" y="96501"/>
                    <a:pt x="96501" y="118594"/>
                    <a:pt x="69246" y="118594"/>
                  </a:cubicBezTo>
                  <a:cubicBezTo>
                    <a:pt x="41992" y="118594"/>
                    <a:pt x="19898" y="96501"/>
                    <a:pt x="19898" y="69246"/>
                  </a:cubicBezTo>
                  <a:cubicBezTo>
                    <a:pt x="19898" y="41992"/>
                    <a:pt x="41992" y="19898"/>
                    <a:pt x="69246" y="19898"/>
                  </a:cubicBezTo>
                  <a:cubicBezTo>
                    <a:pt x="96501" y="19898"/>
                    <a:pt x="118594" y="41992"/>
                    <a:pt x="118594" y="69246"/>
                  </a:cubicBezTo>
                  <a:close/>
                </a:path>
              </a:pathLst>
            </a:custGeom>
            <a:solidFill>
              <a:schemeClr val="accent5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98">
              <a:extLst>
                <a:ext uri="{FF2B5EF4-FFF2-40B4-BE49-F238E27FC236}">
                  <a16:creationId xmlns:a16="http://schemas.microsoft.com/office/drawing/2014/main" id="{BD21F412-7287-489E-ACE6-C6EC1CF7F0CB}"/>
                </a:ext>
              </a:extLst>
            </p:cNvPr>
            <p:cNvSpPr/>
            <p:nvPr/>
          </p:nvSpPr>
          <p:spPr>
            <a:xfrm>
              <a:off x="3534494" y="2831134"/>
              <a:ext cx="111431" cy="111431"/>
            </a:xfrm>
            <a:custGeom>
              <a:avLst/>
              <a:gdLst>
                <a:gd name="connsiteX0" fmla="*/ 105859 w 111431"/>
                <a:gd name="connsiteY0" fmla="*/ 62879 h 111431"/>
                <a:gd name="connsiteX1" fmla="*/ 62879 w 111431"/>
                <a:gd name="connsiteY1" fmla="*/ 105860 h 111431"/>
                <a:gd name="connsiteX2" fmla="*/ 19898 w 111431"/>
                <a:gd name="connsiteY2" fmla="*/ 62879 h 111431"/>
                <a:gd name="connsiteX3" fmla="*/ 62879 w 111431"/>
                <a:gd name="connsiteY3" fmla="*/ 19898 h 111431"/>
                <a:gd name="connsiteX4" fmla="*/ 105859 w 111431"/>
                <a:gd name="connsiteY4" fmla="*/ 62879 h 11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431" h="111431">
                  <a:moveTo>
                    <a:pt x="105859" y="62879"/>
                  </a:moveTo>
                  <a:cubicBezTo>
                    <a:pt x="105859" y="86616"/>
                    <a:pt x="86616" y="105860"/>
                    <a:pt x="62879" y="105860"/>
                  </a:cubicBezTo>
                  <a:cubicBezTo>
                    <a:pt x="39141" y="105860"/>
                    <a:pt x="19898" y="86616"/>
                    <a:pt x="19898" y="62879"/>
                  </a:cubicBezTo>
                  <a:cubicBezTo>
                    <a:pt x="19898" y="39141"/>
                    <a:pt x="39141" y="19898"/>
                    <a:pt x="62879" y="19898"/>
                  </a:cubicBezTo>
                  <a:cubicBezTo>
                    <a:pt x="86616" y="19898"/>
                    <a:pt x="105859" y="39141"/>
                    <a:pt x="105859" y="62879"/>
                  </a:cubicBezTo>
                  <a:close/>
                </a:path>
              </a:pathLst>
            </a:custGeom>
            <a:solidFill>
              <a:schemeClr val="accent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00AA9BD7-E9D2-41E6-8EE4-5B0716154BAF}"/>
                </a:ext>
              </a:extLst>
            </p:cNvPr>
            <p:cNvGrpSpPr/>
            <p:nvPr/>
          </p:nvGrpSpPr>
          <p:grpSpPr>
            <a:xfrm>
              <a:off x="3817847" y="3307104"/>
              <a:ext cx="119391" cy="667051"/>
              <a:chOff x="3817847" y="3307104"/>
              <a:chExt cx="119391" cy="667051"/>
            </a:xfrm>
          </p:grpSpPr>
          <p:sp>
            <p:nvSpPr>
              <p:cNvPr id="147" name="Freeform: Shape 204">
                <a:extLst>
                  <a:ext uri="{FF2B5EF4-FFF2-40B4-BE49-F238E27FC236}">
                    <a16:creationId xmlns:a16="http://schemas.microsoft.com/office/drawing/2014/main" id="{1BDE822A-1F03-423C-BCB1-983D2DF37255}"/>
                  </a:ext>
                </a:extLst>
              </p:cNvPr>
              <p:cNvSpPr/>
              <p:nvPr/>
            </p:nvSpPr>
            <p:spPr>
              <a:xfrm>
                <a:off x="3817847" y="3757603"/>
                <a:ext cx="111431" cy="95512"/>
              </a:xfrm>
              <a:custGeom>
                <a:avLst/>
                <a:gdLst>
                  <a:gd name="connsiteX0" fmla="*/ 74022 w 111431"/>
                  <a:gd name="connsiteY0" fmla="*/ 88349 h 95512"/>
                  <a:gd name="connsiteX1" fmla="*/ 72430 w 111431"/>
                  <a:gd name="connsiteY1" fmla="*/ 62879 h 95512"/>
                  <a:gd name="connsiteX2" fmla="*/ 81981 w 111431"/>
                  <a:gd name="connsiteY2" fmla="*/ 59695 h 95512"/>
                  <a:gd name="connsiteX3" fmla="*/ 86757 w 111431"/>
                  <a:gd name="connsiteY3" fmla="*/ 48552 h 95512"/>
                  <a:gd name="connsiteX4" fmla="*/ 83573 w 111431"/>
                  <a:gd name="connsiteY4" fmla="*/ 39001 h 95512"/>
                  <a:gd name="connsiteX5" fmla="*/ 77206 w 111431"/>
                  <a:gd name="connsiteY5" fmla="*/ 35817 h 95512"/>
                  <a:gd name="connsiteX6" fmla="*/ 70838 w 111431"/>
                  <a:gd name="connsiteY6" fmla="*/ 39001 h 95512"/>
                  <a:gd name="connsiteX7" fmla="*/ 66063 w 111431"/>
                  <a:gd name="connsiteY7" fmla="*/ 53328 h 95512"/>
                  <a:gd name="connsiteX8" fmla="*/ 54920 w 111431"/>
                  <a:gd name="connsiteY8" fmla="*/ 78798 h 95512"/>
                  <a:gd name="connsiteX9" fmla="*/ 37409 w 111431"/>
                  <a:gd name="connsiteY9" fmla="*/ 86757 h 95512"/>
                  <a:gd name="connsiteX10" fmla="*/ 24674 w 111431"/>
                  <a:gd name="connsiteY10" fmla="*/ 83573 h 95512"/>
                  <a:gd name="connsiteX11" fmla="*/ 15123 w 111431"/>
                  <a:gd name="connsiteY11" fmla="*/ 72430 h 95512"/>
                  <a:gd name="connsiteX12" fmla="*/ 11939 w 111431"/>
                  <a:gd name="connsiteY12" fmla="*/ 51736 h 95512"/>
                  <a:gd name="connsiteX13" fmla="*/ 18307 w 111431"/>
                  <a:gd name="connsiteY13" fmla="*/ 26266 h 95512"/>
                  <a:gd name="connsiteX14" fmla="*/ 37409 w 111431"/>
                  <a:gd name="connsiteY14" fmla="*/ 15123 h 95512"/>
                  <a:gd name="connsiteX15" fmla="*/ 39001 w 111431"/>
                  <a:gd name="connsiteY15" fmla="*/ 40593 h 95512"/>
                  <a:gd name="connsiteX16" fmla="*/ 31042 w 111431"/>
                  <a:gd name="connsiteY16" fmla="*/ 45368 h 95512"/>
                  <a:gd name="connsiteX17" fmla="*/ 27858 w 111431"/>
                  <a:gd name="connsiteY17" fmla="*/ 54920 h 95512"/>
                  <a:gd name="connsiteX18" fmla="*/ 29450 w 111431"/>
                  <a:gd name="connsiteY18" fmla="*/ 61287 h 95512"/>
                  <a:gd name="connsiteX19" fmla="*/ 34225 w 111431"/>
                  <a:gd name="connsiteY19" fmla="*/ 62879 h 95512"/>
                  <a:gd name="connsiteX20" fmla="*/ 37409 w 111431"/>
                  <a:gd name="connsiteY20" fmla="*/ 61287 h 95512"/>
                  <a:gd name="connsiteX21" fmla="*/ 40593 w 111431"/>
                  <a:gd name="connsiteY21" fmla="*/ 51736 h 95512"/>
                  <a:gd name="connsiteX22" fmla="*/ 48552 w 111431"/>
                  <a:gd name="connsiteY22" fmla="*/ 26266 h 95512"/>
                  <a:gd name="connsiteX23" fmla="*/ 58103 w 111431"/>
                  <a:gd name="connsiteY23" fmla="*/ 15123 h 95512"/>
                  <a:gd name="connsiteX24" fmla="*/ 70838 w 111431"/>
                  <a:gd name="connsiteY24" fmla="*/ 11939 h 95512"/>
                  <a:gd name="connsiteX25" fmla="*/ 86757 w 111431"/>
                  <a:gd name="connsiteY25" fmla="*/ 16715 h 95512"/>
                  <a:gd name="connsiteX26" fmla="*/ 97900 w 111431"/>
                  <a:gd name="connsiteY26" fmla="*/ 29450 h 95512"/>
                  <a:gd name="connsiteX27" fmla="*/ 101084 w 111431"/>
                  <a:gd name="connsiteY27" fmla="*/ 50144 h 95512"/>
                  <a:gd name="connsiteX28" fmla="*/ 93125 w 111431"/>
                  <a:gd name="connsiteY28" fmla="*/ 80390 h 95512"/>
                  <a:gd name="connsiteX29" fmla="*/ 74022 w 111431"/>
                  <a:gd name="connsiteY29" fmla="*/ 88349 h 9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11431" h="95512">
                    <a:moveTo>
                      <a:pt x="74022" y="88349"/>
                    </a:moveTo>
                    <a:lnTo>
                      <a:pt x="72430" y="62879"/>
                    </a:lnTo>
                    <a:cubicBezTo>
                      <a:pt x="77206" y="62879"/>
                      <a:pt x="80390" y="61287"/>
                      <a:pt x="81981" y="59695"/>
                    </a:cubicBezTo>
                    <a:cubicBezTo>
                      <a:pt x="85165" y="56512"/>
                      <a:pt x="86757" y="53328"/>
                      <a:pt x="86757" y="48552"/>
                    </a:cubicBezTo>
                    <a:cubicBezTo>
                      <a:pt x="86757" y="45368"/>
                      <a:pt x="85165" y="42185"/>
                      <a:pt x="83573" y="39001"/>
                    </a:cubicBezTo>
                    <a:cubicBezTo>
                      <a:pt x="81981" y="37409"/>
                      <a:pt x="80390" y="35817"/>
                      <a:pt x="77206" y="35817"/>
                    </a:cubicBezTo>
                    <a:cubicBezTo>
                      <a:pt x="75614" y="35817"/>
                      <a:pt x="72430" y="37409"/>
                      <a:pt x="70838" y="39001"/>
                    </a:cubicBezTo>
                    <a:cubicBezTo>
                      <a:pt x="69246" y="40593"/>
                      <a:pt x="67655" y="45368"/>
                      <a:pt x="66063" y="53328"/>
                    </a:cubicBezTo>
                    <a:cubicBezTo>
                      <a:pt x="62879" y="64471"/>
                      <a:pt x="59695" y="74022"/>
                      <a:pt x="54920" y="78798"/>
                    </a:cubicBezTo>
                    <a:cubicBezTo>
                      <a:pt x="50144" y="83573"/>
                      <a:pt x="45368" y="86757"/>
                      <a:pt x="37409" y="86757"/>
                    </a:cubicBezTo>
                    <a:cubicBezTo>
                      <a:pt x="32633" y="86757"/>
                      <a:pt x="29450" y="85165"/>
                      <a:pt x="24674" y="83573"/>
                    </a:cubicBezTo>
                    <a:cubicBezTo>
                      <a:pt x="19898" y="80390"/>
                      <a:pt x="18307" y="77206"/>
                      <a:pt x="15123" y="72430"/>
                    </a:cubicBezTo>
                    <a:cubicBezTo>
                      <a:pt x="13531" y="67655"/>
                      <a:pt x="11939" y="59695"/>
                      <a:pt x="11939" y="51736"/>
                    </a:cubicBezTo>
                    <a:cubicBezTo>
                      <a:pt x="11939" y="40593"/>
                      <a:pt x="13531" y="32633"/>
                      <a:pt x="18307" y="26266"/>
                    </a:cubicBezTo>
                    <a:cubicBezTo>
                      <a:pt x="23082" y="19898"/>
                      <a:pt x="29450" y="16715"/>
                      <a:pt x="37409" y="15123"/>
                    </a:cubicBezTo>
                    <a:lnTo>
                      <a:pt x="39001" y="40593"/>
                    </a:lnTo>
                    <a:cubicBezTo>
                      <a:pt x="35817" y="40593"/>
                      <a:pt x="32633" y="42185"/>
                      <a:pt x="31042" y="45368"/>
                    </a:cubicBezTo>
                    <a:cubicBezTo>
                      <a:pt x="29450" y="46960"/>
                      <a:pt x="27858" y="50144"/>
                      <a:pt x="27858" y="54920"/>
                    </a:cubicBezTo>
                    <a:cubicBezTo>
                      <a:pt x="27858" y="58103"/>
                      <a:pt x="27858" y="59695"/>
                      <a:pt x="29450" y="61287"/>
                    </a:cubicBezTo>
                    <a:cubicBezTo>
                      <a:pt x="31042" y="62879"/>
                      <a:pt x="32633" y="62879"/>
                      <a:pt x="34225" y="62879"/>
                    </a:cubicBezTo>
                    <a:cubicBezTo>
                      <a:pt x="35817" y="62879"/>
                      <a:pt x="37409" y="62879"/>
                      <a:pt x="37409" y="61287"/>
                    </a:cubicBezTo>
                    <a:cubicBezTo>
                      <a:pt x="39001" y="59695"/>
                      <a:pt x="39001" y="56512"/>
                      <a:pt x="40593" y="51736"/>
                    </a:cubicBezTo>
                    <a:cubicBezTo>
                      <a:pt x="43776" y="40593"/>
                      <a:pt x="45368" y="31042"/>
                      <a:pt x="48552" y="26266"/>
                    </a:cubicBezTo>
                    <a:cubicBezTo>
                      <a:pt x="51736" y="21490"/>
                      <a:pt x="54920" y="16715"/>
                      <a:pt x="58103" y="15123"/>
                    </a:cubicBezTo>
                    <a:cubicBezTo>
                      <a:pt x="61287" y="13531"/>
                      <a:pt x="66063" y="11939"/>
                      <a:pt x="70838" y="11939"/>
                    </a:cubicBezTo>
                    <a:cubicBezTo>
                      <a:pt x="77206" y="11939"/>
                      <a:pt x="81981" y="13531"/>
                      <a:pt x="86757" y="16715"/>
                    </a:cubicBezTo>
                    <a:cubicBezTo>
                      <a:pt x="91533" y="19898"/>
                      <a:pt x="94716" y="24674"/>
                      <a:pt x="97900" y="29450"/>
                    </a:cubicBezTo>
                    <a:cubicBezTo>
                      <a:pt x="101084" y="34225"/>
                      <a:pt x="101084" y="42185"/>
                      <a:pt x="101084" y="50144"/>
                    </a:cubicBezTo>
                    <a:cubicBezTo>
                      <a:pt x="101084" y="64471"/>
                      <a:pt x="97900" y="75614"/>
                      <a:pt x="93125" y="80390"/>
                    </a:cubicBezTo>
                    <a:cubicBezTo>
                      <a:pt x="89941" y="83573"/>
                      <a:pt x="81981" y="86757"/>
                      <a:pt x="74022" y="8834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205">
                <a:extLst>
                  <a:ext uri="{FF2B5EF4-FFF2-40B4-BE49-F238E27FC236}">
                    <a16:creationId xmlns:a16="http://schemas.microsoft.com/office/drawing/2014/main" id="{0A5A9827-62BB-465A-B780-8380BED8B2AE}"/>
                  </a:ext>
                </a:extLst>
              </p:cNvPr>
              <p:cNvSpPr/>
              <p:nvPr/>
            </p:nvSpPr>
            <p:spPr>
              <a:xfrm>
                <a:off x="3843317" y="3673234"/>
                <a:ext cx="79594" cy="95512"/>
              </a:xfrm>
              <a:custGeom>
                <a:avLst/>
                <a:gdLst>
                  <a:gd name="connsiteX0" fmla="*/ 51736 w 79593"/>
                  <a:gd name="connsiteY0" fmla="*/ 34225 h 95512"/>
                  <a:gd name="connsiteX1" fmla="*/ 54920 w 79593"/>
                  <a:gd name="connsiteY1" fmla="*/ 11939 h 95512"/>
                  <a:gd name="connsiteX2" fmla="*/ 67655 w 79593"/>
                  <a:gd name="connsiteY2" fmla="*/ 18307 h 95512"/>
                  <a:gd name="connsiteX3" fmla="*/ 75614 w 79593"/>
                  <a:gd name="connsiteY3" fmla="*/ 29450 h 95512"/>
                  <a:gd name="connsiteX4" fmla="*/ 78798 w 79593"/>
                  <a:gd name="connsiteY4" fmla="*/ 46960 h 95512"/>
                  <a:gd name="connsiteX5" fmla="*/ 77206 w 79593"/>
                  <a:gd name="connsiteY5" fmla="*/ 62879 h 95512"/>
                  <a:gd name="connsiteX6" fmla="*/ 70838 w 79593"/>
                  <a:gd name="connsiteY6" fmla="*/ 74022 h 95512"/>
                  <a:gd name="connsiteX7" fmla="*/ 61287 w 79593"/>
                  <a:gd name="connsiteY7" fmla="*/ 81981 h 95512"/>
                  <a:gd name="connsiteX8" fmla="*/ 45368 w 79593"/>
                  <a:gd name="connsiteY8" fmla="*/ 85165 h 95512"/>
                  <a:gd name="connsiteX9" fmla="*/ 29450 w 79593"/>
                  <a:gd name="connsiteY9" fmla="*/ 81981 h 95512"/>
                  <a:gd name="connsiteX10" fmla="*/ 21490 w 79593"/>
                  <a:gd name="connsiteY10" fmla="*/ 75614 h 95512"/>
                  <a:gd name="connsiteX11" fmla="*/ 15123 w 79593"/>
                  <a:gd name="connsiteY11" fmla="*/ 67655 h 95512"/>
                  <a:gd name="connsiteX12" fmla="*/ 11939 w 79593"/>
                  <a:gd name="connsiteY12" fmla="*/ 50144 h 95512"/>
                  <a:gd name="connsiteX13" fmla="*/ 16715 w 79593"/>
                  <a:gd name="connsiteY13" fmla="*/ 26266 h 95512"/>
                  <a:gd name="connsiteX14" fmla="*/ 32633 w 79593"/>
                  <a:gd name="connsiteY14" fmla="*/ 15123 h 95512"/>
                  <a:gd name="connsiteX15" fmla="*/ 35817 w 79593"/>
                  <a:gd name="connsiteY15" fmla="*/ 37409 h 95512"/>
                  <a:gd name="connsiteX16" fmla="*/ 29450 w 79593"/>
                  <a:gd name="connsiteY16" fmla="*/ 40593 h 95512"/>
                  <a:gd name="connsiteX17" fmla="*/ 29450 w 79593"/>
                  <a:gd name="connsiteY17" fmla="*/ 46960 h 95512"/>
                  <a:gd name="connsiteX18" fmla="*/ 34225 w 79593"/>
                  <a:gd name="connsiteY18" fmla="*/ 56511 h 95512"/>
                  <a:gd name="connsiteX19" fmla="*/ 46960 w 79593"/>
                  <a:gd name="connsiteY19" fmla="*/ 59695 h 95512"/>
                  <a:gd name="connsiteX20" fmla="*/ 58103 w 79593"/>
                  <a:gd name="connsiteY20" fmla="*/ 56511 h 95512"/>
                  <a:gd name="connsiteX21" fmla="*/ 62879 w 79593"/>
                  <a:gd name="connsiteY21" fmla="*/ 46960 h 95512"/>
                  <a:gd name="connsiteX22" fmla="*/ 59695 w 79593"/>
                  <a:gd name="connsiteY22" fmla="*/ 39001 h 95512"/>
                  <a:gd name="connsiteX23" fmla="*/ 51736 w 79593"/>
                  <a:gd name="connsiteY23" fmla="*/ 34225 h 9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9593" h="95512">
                    <a:moveTo>
                      <a:pt x="51736" y="34225"/>
                    </a:moveTo>
                    <a:lnTo>
                      <a:pt x="54920" y="11939"/>
                    </a:lnTo>
                    <a:cubicBezTo>
                      <a:pt x="59695" y="13531"/>
                      <a:pt x="64471" y="15123"/>
                      <a:pt x="67655" y="18307"/>
                    </a:cubicBezTo>
                    <a:cubicBezTo>
                      <a:pt x="70838" y="21490"/>
                      <a:pt x="74022" y="24674"/>
                      <a:pt x="75614" y="29450"/>
                    </a:cubicBezTo>
                    <a:cubicBezTo>
                      <a:pt x="77206" y="34225"/>
                      <a:pt x="78798" y="39001"/>
                      <a:pt x="78798" y="46960"/>
                    </a:cubicBezTo>
                    <a:cubicBezTo>
                      <a:pt x="78798" y="53328"/>
                      <a:pt x="78798" y="59695"/>
                      <a:pt x="77206" y="62879"/>
                    </a:cubicBezTo>
                    <a:cubicBezTo>
                      <a:pt x="75614" y="67655"/>
                      <a:pt x="74022" y="70838"/>
                      <a:pt x="70838" y="74022"/>
                    </a:cubicBezTo>
                    <a:cubicBezTo>
                      <a:pt x="67655" y="77206"/>
                      <a:pt x="64471" y="80389"/>
                      <a:pt x="61287" y="81981"/>
                    </a:cubicBezTo>
                    <a:cubicBezTo>
                      <a:pt x="56511" y="83573"/>
                      <a:pt x="51736" y="85165"/>
                      <a:pt x="45368" y="85165"/>
                    </a:cubicBezTo>
                    <a:cubicBezTo>
                      <a:pt x="39001" y="85165"/>
                      <a:pt x="34225" y="83573"/>
                      <a:pt x="29450" y="81981"/>
                    </a:cubicBezTo>
                    <a:cubicBezTo>
                      <a:pt x="26266" y="80389"/>
                      <a:pt x="23082" y="78798"/>
                      <a:pt x="21490" y="75614"/>
                    </a:cubicBezTo>
                    <a:cubicBezTo>
                      <a:pt x="18307" y="72430"/>
                      <a:pt x="16715" y="69246"/>
                      <a:pt x="15123" y="67655"/>
                    </a:cubicBezTo>
                    <a:cubicBezTo>
                      <a:pt x="13531" y="62879"/>
                      <a:pt x="11939" y="56511"/>
                      <a:pt x="11939" y="50144"/>
                    </a:cubicBezTo>
                    <a:cubicBezTo>
                      <a:pt x="11939" y="40593"/>
                      <a:pt x="13531" y="32633"/>
                      <a:pt x="16715" y="26266"/>
                    </a:cubicBezTo>
                    <a:cubicBezTo>
                      <a:pt x="19898" y="21490"/>
                      <a:pt x="26266" y="16715"/>
                      <a:pt x="32633" y="15123"/>
                    </a:cubicBezTo>
                    <a:lnTo>
                      <a:pt x="35817" y="37409"/>
                    </a:lnTo>
                    <a:cubicBezTo>
                      <a:pt x="32633" y="37409"/>
                      <a:pt x="31041" y="39001"/>
                      <a:pt x="29450" y="40593"/>
                    </a:cubicBezTo>
                    <a:cubicBezTo>
                      <a:pt x="29450" y="42185"/>
                      <a:pt x="29450" y="43776"/>
                      <a:pt x="29450" y="46960"/>
                    </a:cubicBezTo>
                    <a:cubicBezTo>
                      <a:pt x="29450" y="51736"/>
                      <a:pt x="31041" y="54920"/>
                      <a:pt x="34225" y="56511"/>
                    </a:cubicBezTo>
                    <a:cubicBezTo>
                      <a:pt x="37409" y="59695"/>
                      <a:pt x="42185" y="59695"/>
                      <a:pt x="46960" y="59695"/>
                    </a:cubicBezTo>
                    <a:cubicBezTo>
                      <a:pt x="51736" y="59695"/>
                      <a:pt x="56511" y="58103"/>
                      <a:pt x="58103" y="56511"/>
                    </a:cubicBezTo>
                    <a:cubicBezTo>
                      <a:pt x="61287" y="53328"/>
                      <a:pt x="62879" y="50144"/>
                      <a:pt x="62879" y="46960"/>
                    </a:cubicBezTo>
                    <a:cubicBezTo>
                      <a:pt x="62879" y="43776"/>
                      <a:pt x="61287" y="40593"/>
                      <a:pt x="59695" y="39001"/>
                    </a:cubicBezTo>
                    <a:cubicBezTo>
                      <a:pt x="58103" y="37409"/>
                      <a:pt x="56511" y="35817"/>
                      <a:pt x="51736" y="3422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206">
                <a:extLst>
                  <a:ext uri="{FF2B5EF4-FFF2-40B4-BE49-F238E27FC236}">
                    <a16:creationId xmlns:a16="http://schemas.microsoft.com/office/drawing/2014/main" id="{086125E7-C9A2-462B-86F9-E0DE7C4E8A8F}"/>
                  </a:ext>
                </a:extLst>
              </p:cNvPr>
              <p:cNvSpPr/>
              <p:nvPr/>
            </p:nvSpPr>
            <p:spPr>
              <a:xfrm>
                <a:off x="3821031" y="3636621"/>
                <a:ext cx="111431" cy="47756"/>
              </a:xfrm>
              <a:custGeom>
                <a:avLst/>
                <a:gdLst>
                  <a:gd name="connsiteX0" fmla="*/ 11939 w 111431"/>
                  <a:gd name="connsiteY0" fmla="*/ 35817 h 47756"/>
                  <a:gd name="connsiteX1" fmla="*/ 11939 w 111431"/>
                  <a:gd name="connsiteY1" fmla="*/ 11939 h 47756"/>
                  <a:gd name="connsiteX2" fmla="*/ 27858 w 111431"/>
                  <a:gd name="connsiteY2" fmla="*/ 11939 h 47756"/>
                  <a:gd name="connsiteX3" fmla="*/ 27858 w 111431"/>
                  <a:gd name="connsiteY3" fmla="*/ 35817 h 47756"/>
                  <a:gd name="connsiteX4" fmla="*/ 11939 w 111431"/>
                  <a:gd name="connsiteY4" fmla="*/ 35817 h 47756"/>
                  <a:gd name="connsiteX5" fmla="*/ 35817 w 111431"/>
                  <a:gd name="connsiteY5" fmla="*/ 35817 h 47756"/>
                  <a:gd name="connsiteX6" fmla="*/ 35817 w 111431"/>
                  <a:gd name="connsiteY6" fmla="*/ 11939 h 47756"/>
                  <a:gd name="connsiteX7" fmla="*/ 99492 w 111431"/>
                  <a:gd name="connsiteY7" fmla="*/ 11939 h 47756"/>
                  <a:gd name="connsiteX8" fmla="*/ 99492 w 111431"/>
                  <a:gd name="connsiteY8" fmla="*/ 35817 h 47756"/>
                  <a:gd name="connsiteX9" fmla="*/ 35817 w 111431"/>
                  <a:gd name="connsiteY9" fmla="*/ 35817 h 47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1431" h="47756">
                    <a:moveTo>
                      <a:pt x="11939" y="35817"/>
                    </a:moveTo>
                    <a:lnTo>
                      <a:pt x="11939" y="11939"/>
                    </a:lnTo>
                    <a:lnTo>
                      <a:pt x="27858" y="11939"/>
                    </a:lnTo>
                    <a:lnTo>
                      <a:pt x="27858" y="35817"/>
                    </a:lnTo>
                    <a:lnTo>
                      <a:pt x="11939" y="35817"/>
                    </a:lnTo>
                    <a:close/>
                    <a:moveTo>
                      <a:pt x="35817" y="35817"/>
                    </a:moveTo>
                    <a:lnTo>
                      <a:pt x="35817" y="11939"/>
                    </a:lnTo>
                    <a:lnTo>
                      <a:pt x="99492" y="11939"/>
                    </a:lnTo>
                    <a:lnTo>
                      <a:pt x="99492" y="35817"/>
                    </a:lnTo>
                    <a:lnTo>
                      <a:pt x="35817" y="35817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207">
                <a:extLst>
                  <a:ext uri="{FF2B5EF4-FFF2-40B4-BE49-F238E27FC236}">
                    <a16:creationId xmlns:a16="http://schemas.microsoft.com/office/drawing/2014/main" id="{4B8E0733-2EA4-4E40-B4AA-46F0615D1897}"/>
                  </a:ext>
                </a:extLst>
              </p:cNvPr>
              <p:cNvSpPr/>
              <p:nvPr/>
            </p:nvSpPr>
            <p:spPr>
              <a:xfrm>
                <a:off x="3844909" y="3550660"/>
                <a:ext cx="79594" cy="79594"/>
              </a:xfrm>
              <a:custGeom>
                <a:avLst/>
                <a:gdLst>
                  <a:gd name="connsiteX0" fmla="*/ 50144 w 79593"/>
                  <a:gd name="connsiteY0" fmla="*/ 13531 h 79593"/>
                  <a:gd name="connsiteX1" fmla="*/ 50144 w 79593"/>
                  <a:gd name="connsiteY1" fmla="*/ 61287 h 79593"/>
                  <a:gd name="connsiteX2" fmla="*/ 58103 w 79593"/>
                  <a:gd name="connsiteY2" fmla="*/ 58103 h 79593"/>
                  <a:gd name="connsiteX3" fmla="*/ 62879 w 79593"/>
                  <a:gd name="connsiteY3" fmla="*/ 48552 h 79593"/>
                  <a:gd name="connsiteX4" fmla="*/ 61287 w 79593"/>
                  <a:gd name="connsiteY4" fmla="*/ 42185 h 79593"/>
                  <a:gd name="connsiteX5" fmla="*/ 56511 w 79593"/>
                  <a:gd name="connsiteY5" fmla="*/ 37409 h 79593"/>
                  <a:gd name="connsiteX6" fmla="*/ 58103 w 79593"/>
                  <a:gd name="connsiteY6" fmla="*/ 13531 h 79593"/>
                  <a:gd name="connsiteX7" fmla="*/ 72430 w 79593"/>
                  <a:gd name="connsiteY7" fmla="*/ 26266 h 79593"/>
                  <a:gd name="connsiteX8" fmla="*/ 77206 w 79593"/>
                  <a:gd name="connsiteY8" fmla="*/ 48552 h 79593"/>
                  <a:gd name="connsiteX9" fmla="*/ 74022 w 79593"/>
                  <a:gd name="connsiteY9" fmla="*/ 67655 h 79593"/>
                  <a:gd name="connsiteX10" fmla="*/ 62879 w 79593"/>
                  <a:gd name="connsiteY10" fmla="*/ 78798 h 79593"/>
                  <a:gd name="connsiteX11" fmla="*/ 45368 w 79593"/>
                  <a:gd name="connsiteY11" fmla="*/ 83573 h 79593"/>
                  <a:gd name="connsiteX12" fmla="*/ 21490 w 79593"/>
                  <a:gd name="connsiteY12" fmla="*/ 74022 h 79593"/>
                  <a:gd name="connsiteX13" fmla="*/ 11939 w 79593"/>
                  <a:gd name="connsiteY13" fmla="*/ 48552 h 79593"/>
                  <a:gd name="connsiteX14" fmla="*/ 16715 w 79593"/>
                  <a:gd name="connsiteY14" fmla="*/ 27858 h 79593"/>
                  <a:gd name="connsiteX15" fmla="*/ 27858 w 79593"/>
                  <a:gd name="connsiteY15" fmla="*/ 16715 h 79593"/>
                  <a:gd name="connsiteX16" fmla="*/ 48552 w 79593"/>
                  <a:gd name="connsiteY16" fmla="*/ 11939 h 79593"/>
                  <a:gd name="connsiteX17" fmla="*/ 50144 w 79593"/>
                  <a:gd name="connsiteY17" fmla="*/ 11939 h 79593"/>
                  <a:gd name="connsiteX18" fmla="*/ 39001 w 79593"/>
                  <a:gd name="connsiteY18" fmla="*/ 37409 h 79593"/>
                  <a:gd name="connsiteX19" fmla="*/ 29450 w 79593"/>
                  <a:gd name="connsiteY19" fmla="*/ 40593 h 79593"/>
                  <a:gd name="connsiteX20" fmla="*/ 26266 w 79593"/>
                  <a:gd name="connsiteY20" fmla="*/ 48552 h 79593"/>
                  <a:gd name="connsiteX21" fmla="*/ 31042 w 79593"/>
                  <a:gd name="connsiteY21" fmla="*/ 58103 h 79593"/>
                  <a:gd name="connsiteX22" fmla="*/ 39001 w 79593"/>
                  <a:gd name="connsiteY22" fmla="*/ 61287 h 79593"/>
                  <a:gd name="connsiteX23" fmla="*/ 39001 w 79593"/>
                  <a:gd name="connsiteY23" fmla="*/ 37409 h 7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9593" h="79593">
                    <a:moveTo>
                      <a:pt x="50144" y="13531"/>
                    </a:moveTo>
                    <a:lnTo>
                      <a:pt x="50144" y="61287"/>
                    </a:lnTo>
                    <a:cubicBezTo>
                      <a:pt x="53328" y="61287"/>
                      <a:pt x="56511" y="59695"/>
                      <a:pt x="58103" y="58103"/>
                    </a:cubicBezTo>
                    <a:cubicBezTo>
                      <a:pt x="61287" y="56511"/>
                      <a:pt x="62879" y="53328"/>
                      <a:pt x="62879" y="48552"/>
                    </a:cubicBezTo>
                    <a:cubicBezTo>
                      <a:pt x="62879" y="46960"/>
                      <a:pt x="62879" y="43776"/>
                      <a:pt x="61287" y="42185"/>
                    </a:cubicBezTo>
                    <a:cubicBezTo>
                      <a:pt x="61287" y="40593"/>
                      <a:pt x="59695" y="39001"/>
                      <a:pt x="56511" y="37409"/>
                    </a:cubicBezTo>
                    <a:lnTo>
                      <a:pt x="58103" y="13531"/>
                    </a:lnTo>
                    <a:cubicBezTo>
                      <a:pt x="64471" y="16715"/>
                      <a:pt x="69246" y="21490"/>
                      <a:pt x="72430" y="26266"/>
                    </a:cubicBezTo>
                    <a:cubicBezTo>
                      <a:pt x="75614" y="31042"/>
                      <a:pt x="77206" y="39001"/>
                      <a:pt x="77206" y="48552"/>
                    </a:cubicBezTo>
                    <a:cubicBezTo>
                      <a:pt x="77206" y="56511"/>
                      <a:pt x="75614" y="62879"/>
                      <a:pt x="74022" y="67655"/>
                    </a:cubicBezTo>
                    <a:cubicBezTo>
                      <a:pt x="72430" y="72430"/>
                      <a:pt x="67655" y="77206"/>
                      <a:pt x="62879" y="78798"/>
                    </a:cubicBezTo>
                    <a:cubicBezTo>
                      <a:pt x="58103" y="81981"/>
                      <a:pt x="51736" y="83573"/>
                      <a:pt x="45368" y="83573"/>
                    </a:cubicBezTo>
                    <a:cubicBezTo>
                      <a:pt x="35817" y="83573"/>
                      <a:pt x="27858" y="80390"/>
                      <a:pt x="21490" y="74022"/>
                    </a:cubicBezTo>
                    <a:cubicBezTo>
                      <a:pt x="15123" y="67655"/>
                      <a:pt x="11939" y="59695"/>
                      <a:pt x="11939" y="48552"/>
                    </a:cubicBezTo>
                    <a:cubicBezTo>
                      <a:pt x="11939" y="39001"/>
                      <a:pt x="13531" y="32633"/>
                      <a:pt x="16715" y="27858"/>
                    </a:cubicBezTo>
                    <a:cubicBezTo>
                      <a:pt x="19898" y="23082"/>
                      <a:pt x="23082" y="18306"/>
                      <a:pt x="27858" y="16715"/>
                    </a:cubicBezTo>
                    <a:cubicBezTo>
                      <a:pt x="32633" y="13531"/>
                      <a:pt x="39001" y="11939"/>
                      <a:pt x="48552" y="11939"/>
                    </a:cubicBezTo>
                    <a:lnTo>
                      <a:pt x="50144" y="11939"/>
                    </a:lnTo>
                    <a:close/>
                    <a:moveTo>
                      <a:pt x="39001" y="37409"/>
                    </a:moveTo>
                    <a:cubicBezTo>
                      <a:pt x="34225" y="37409"/>
                      <a:pt x="31042" y="39001"/>
                      <a:pt x="29450" y="40593"/>
                    </a:cubicBezTo>
                    <a:cubicBezTo>
                      <a:pt x="27858" y="42185"/>
                      <a:pt x="26266" y="45368"/>
                      <a:pt x="26266" y="48552"/>
                    </a:cubicBezTo>
                    <a:cubicBezTo>
                      <a:pt x="26266" y="51736"/>
                      <a:pt x="27858" y="54920"/>
                      <a:pt x="31042" y="58103"/>
                    </a:cubicBezTo>
                    <a:cubicBezTo>
                      <a:pt x="32633" y="59695"/>
                      <a:pt x="35817" y="61287"/>
                      <a:pt x="39001" y="61287"/>
                    </a:cubicBezTo>
                    <a:lnTo>
                      <a:pt x="39001" y="3740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208">
                <a:extLst>
                  <a:ext uri="{FF2B5EF4-FFF2-40B4-BE49-F238E27FC236}">
                    <a16:creationId xmlns:a16="http://schemas.microsoft.com/office/drawing/2014/main" id="{9F70616A-072C-4083-AE73-38DC408E84F1}"/>
                  </a:ext>
                </a:extLst>
              </p:cNvPr>
              <p:cNvSpPr/>
              <p:nvPr/>
            </p:nvSpPr>
            <p:spPr>
              <a:xfrm>
                <a:off x="3841726" y="3474250"/>
                <a:ext cx="79594" cy="79594"/>
              </a:xfrm>
              <a:custGeom>
                <a:avLst/>
                <a:gdLst>
                  <a:gd name="connsiteX0" fmla="*/ 15123 w 79593"/>
                  <a:gd name="connsiteY0" fmla="*/ 78798 h 79593"/>
                  <a:gd name="connsiteX1" fmla="*/ 15123 w 79593"/>
                  <a:gd name="connsiteY1" fmla="*/ 56511 h 79593"/>
                  <a:gd name="connsiteX2" fmla="*/ 24674 w 79593"/>
                  <a:gd name="connsiteY2" fmla="*/ 56511 h 79593"/>
                  <a:gd name="connsiteX3" fmla="*/ 15123 w 79593"/>
                  <a:gd name="connsiteY3" fmla="*/ 46960 h 79593"/>
                  <a:gd name="connsiteX4" fmla="*/ 11939 w 79593"/>
                  <a:gd name="connsiteY4" fmla="*/ 34225 h 79593"/>
                  <a:gd name="connsiteX5" fmla="*/ 18307 w 79593"/>
                  <a:gd name="connsiteY5" fmla="*/ 18306 h 79593"/>
                  <a:gd name="connsiteX6" fmla="*/ 37409 w 79593"/>
                  <a:gd name="connsiteY6" fmla="*/ 11939 h 79593"/>
                  <a:gd name="connsiteX7" fmla="*/ 78798 w 79593"/>
                  <a:gd name="connsiteY7" fmla="*/ 11939 h 79593"/>
                  <a:gd name="connsiteX8" fmla="*/ 78798 w 79593"/>
                  <a:gd name="connsiteY8" fmla="*/ 35817 h 79593"/>
                  <a:gd name="connsiteX9" fmla="*/ 43776 w 79593"/>
                  <a:gd name="connsiteY9" fmla="*/ 35817 h 79593"/>
                  <a:gd name="connsiteX10" fmla="*/ 35817 w 79593"/>
                  <a:gd name="connsiteY10" fmla="*/ 37409 h 79593"/>
                  <a:gd name="connsiteX11" fmla="*/ 32633 w 79593"/>
                  <a:gd name="connsiteY11" fmla="*/ 43776 h 79593"/>
                  <a:gd name="connsiteX12" fmla="*/ 35817 w 79593"/>
                  <a:gd name="connsiteY12" fmla="*/ 50144 h 79593"/>
                  <a:gd name="connsiteX13" fmla="*/ 46960 w 79593"/>
                  <a:gd name="connsiteY13" fmla="*/ 53328 h 79593"/>
                  <a:gd name="connsiteX14" fmla="*/ 78798 w 79593"/>
                  <a:gd name="connsiteY14" fmla="*/ 53328 h 79593"/>
                  <a:gd name="connsiteX15" fmla="*/ 78798 w 79593"/>
                  <a:gd name="connsiteY15" fmla="*/ 77206 h 79593"/>
                  <a:gd name="connsiteX16" fmla="*/ 15123 w 79593"/>
                  <a:gd name="connsiteY16" fmla="*/ 77206 h 7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593" h="79593">
                    <a:moveTo>
                      <a:pt x="15123" y="78798"/>
                    </a:moveTo>
                    <a:lnTo>
                      <a:pt x="15123" y="56511"/>
                    </a:lnTo>
                    <a:lnTo>
                      <a:pt x="24674" y="56511"/>
                    </a:lnTo>
                    <a:cubicBezTo>
                      <a:pt x="19898" y="53328"/>
                      <a:pt x="16715" y="50144"/>
                      <a:pt x="15123" y="46960"/>
                    </a:cubicBezTo>
                    <a:cubicBezTo>
                      <a:pt x="13531" y="43776"/>
                      <a:pt x="11939" y="39001"/>
                      <a:pt x="11939" y="34225"/>
                    </a:cubicBezTo>
                    <a:cubicBezTo>
                      <a:pt x="11939" y="27858"/>
                      <a:pt x="13531" y="23082"/>
                      <a:pt x="18307" y="18306"/>
                    </a:cubicBezTo>
                    <a:cubicBezTo>
                      <a:pt x="23082" y="13531"/>
                      <a:pt x="27858" y="11939"/>
                      <a:pt x="37409" y="11939"/>
                    </a:cubicBezTo>
                    <a:lnTo>
                      <a:pt x="78798" y="11939"/>
                    </a:lnTo>
                    <a:lnTo>
                      <a:pt x="78798" y="35817"/>
                    </a:lnTo>
                    <a:lnTo>
                      <a:pt x="43776" y="35817"/>
                    </a:lnTo>
                    <a:cubicBezTo>
                      <a:pt x="40593" y="35817"/>
                      <a:pt x="37409" y="35817"/>
                      <a:pt x="35817" y="37409"/>
                    </a:cubicBezTo>
                    <a:cubicBezTo>
                      <a:pt x="34225" y="39001"/>
                      <a:pt x="32633" y="40593"/>
                      <a:pt x="32633" y="43776"/>
                    </a:cubicBezTo>
                    <a:cubicBezTo>
                      <a:pt x="32633" y="46960"/>
                      <a:pt x="34225" y="48552"/>
                      <a:pt x="35817" y="50144"/>
                    </a:cubicBezTo>
                    <a:cubicBezTo>
                      <a:pt x="37409" y="51736"/>
                      <a:pt x="42185" y="53328"/>
                      <a:pt x="46960" y="53328"/>
                    </a:cubicBezTo>
                    <a:lnTo>
                      <a:pt x="78798" y="53328"/>
                    </a:lnTo>
                    <a:lnTo>
                      <a:pt x="78798" y="77206"/>
                    </a:lnTo>
                    <a:lnTo>
                      <a:pt x="15123" y="77206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209">
                <a:extLst>
                  <a:ext uri="{FF2B5EF4-FFF2-40B4-BE49-F238E27FC236}">
                    <a16:creationId xmlns:a16="http://schemas.microsoft.com/office/drawing/2014/main" id="{DC96D7A3-0025-4868-9A9B-C1C0B2B5192A}"/>
                  </a:ext>
                </a:extLst>
              </p:cNvPr>
              <p:cNvSpPr/>
              <p:nvPr/>
            </p:nvSpPr>
            <p:spPr>
              <a:xfrm>
                <a:off x="3844909" y="3389881"/>
                <a:ext cx="79594" cy="95512"/>
              </a:xfrm>
              <a:custGeom>
                <a:avLst/>
                <a:gdLst>
                  <a:gd name="connsiteX0" fmla="*/ 50144 w 79593"/>
                  <a:gd name="connsiteY0" fmla="*/ 34225 h 95512"/>
                  <a:gd name="connsiteX1" fmla="*/ 53328 w 79593"/>
                  <a:gd name="connsiteY1" fmla="*/ 11939 h 95512"/>
                  <a:gd name="connsiteX2" fmla="*/ 66063 w 79593"/>
                  <a:gd name="connsiteY2" fmla="*/ 18307 h 95512"/>
                  <a:gd name="connsiteX3" fmla="*/ 74022 w 79593"/>
                  <a:gd name="connsiteY3" fmla="*/ 29450 h 95512"/>
                  <a:gd name="connsiteX4" fmla="*/ 77206 w 79593"/>
                  <a:gd name="connsiteY4" fmla="*/ 46960 h 95512"/>
                  <a:gd name="connsiteX5" fmla="*/ 75614 w 79593"/>
                  <a:gd name="connsiteY5" fmla="*/ 62879 h 95512"/>
                  <a:gd name="connsiteX6" fmla="*/ 69246 w 79593"/>
                  <a:gd name="connsiteY6" fmla="*/ 74022 h 95512"/>
                  <a:gd name="connsiteX7" fmla="*/ 59695 w 79593"/>
                  <a:gd name="connsiteY7" fmla="*/ 81981 h 95512"/>
                  <a:gd name="connsiteX8" fmla="*/ 45368 w 79593"/>
                  <a:gd name="connsiteY8" fmla="*/ 85165 h 95512"/>
                  <a:gd name="connsiteX9" fmla="*/ 29450 w 79593"/>
                  <a:gd name="connsiteY9" fmla="*/ 81981 h 95512"/>
                  <a:gd name="connsiteX10" fmla="*/ 21490 w 79593"/>
                  <a:gd name="connsiteY10" fmla="*/ 75614 h 95512"/>
                  <a:gd name="connsiteX11" fmla="*/ 15123 w 79593"/>
                  <a:gd name="connsiteY11" fmla="*/ 67655 h 95512"/>
                  <a:gd name="connsiteX12" fmla="*/ 11939 w 79593"/>
                  <a:gd name="connsiteY12" fmla="*/ 50144 h 95512"/>
                  <a:gd name="connsiteX13" fmla="*/ 16715 w 79593"/>
                  <a:gd name="connsiteY13" fmla="*/ 26266 h 95512"/>
                  <a:gd name="connsiteX14" fmla="*/ 32633 w 79593"/>
                  <a:gd name="connsiteY14" fmla="*/ 15123 h 95512"/>
                  <a:gd name="connsiteX15" fmla="*/ 35817 w 79593"/>
                  <a:gd name="connsiteY15" fmla="*/ 37409 h 95512"/>
                  <a:gd name="connsiteX16" fmla="*/ 29450 w 79593"/>
                  <a:gd name="connsiteY16" fmla="*/ 40593 h 95512"/>
                  <a:gd name="connsiteX17" fmla="*/ 27858 w 79593"/>
                  <a:gd name="connsiteY17" fmla="*/ 46960 h 95512"/>
                  <a:gd name="connsiteX18" fmla="*/ 32633 w 79593"/>
                  <a:gd name="connsiteY18" fmla="*/ 56512 h 95512"/>
                  <a:gd name="connsiteX19" fmla="*/ 45368 w 79593"/>
                  <a:gd name="connsiteY19" fmla="*/ 59695 h 95512"/>
                  <a:gd name="connsiteX20" fmla="*/ 56511 w 79593"/>
                  <a:gd name="connsiteY20" fmla="*/ 56512 h 95512"/>
                  <a:gd name="connsiteX21" fmla="*/ 61287 w 79593"/>
                  <a:gd name="connsiteY21" fmla="*/ 46960 h 95512"/>
                  <a:gd name="connsiteX22" fmla="*/ 58103 w 79593"/>
                  <a:gd name="connsiteY22" fmla="*/ 39001 h 95512"/>
                  <a:gd name="connsiteX23" fmla="*/ 50144 w 79593"/>
                  <a:gd name="connsiteY23" fmla="*/ 34225 h 9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9593" h="95512">
                    <a:moveTo>
                      <a:pt x="50144" y="34225"/>
                    </a:moveTo>
                    <a:lnTo>
                      <a:pt x="53328" y="11939"/>
                    </a:lnTo>
                    <a:cubicBezTo>
                      <a:pt x="58103" y="13531"/>
                      <a:pt x="62879" y="15123"/>
                      <a:pt x="66063" y="18307"/>
                    </a:cubicBezTo>
                    <a:cubicBezTo>
                      <a:pt x="69246" y="21490"/>
                      <a:pt x="72430" y="24674"/>
                      <a:pt x="74022" y="29450"/>
                    </a:cubicBezTo>
                    <a:cubicBezTo>
                      <a:pt x="75614" y="34225"/>
                      <a:pt x="77206" y="39001"/>
                      <a:pt x="77206" y="46960"/>
                    </a:cubicBezTo>
                    <a:cubicBezTo>
                      <a:pt x="77206" y="53328"/>
                      <a:pt x="77206" y="59695"/>
                      <a:pt x="75614" y="62879"/>
                    </a:cubicBezTo>
                    <a:cubicBezTo>
                      <a:pt x="74022" y="67655"/>
                      <a:pt x="72430" y="70838"/>
                      <a:pt x="69246" y="74022"/>
                    </a:cubicBezTo>
                    <a:cubicBezTo>
                      <a:pt x="66063" y="77206"/>
                      <a:pt x="62879" y="80390"/>
                      <a:pt x="59695" y="81981"/>
                    </a:cubicBezTo>
                    <a:cubicBezTo>
                      <a:pt x="56511" y="83573"/>
                      <a:pt x="51736" y="85165"/>
                      <a:pt x="45368" y="85165"/>
                    </a:cubicBezTo>
                    <a:cubicBezTo>
                      <a:pt x="39001" y="85165"/>
                      <a:pt x="34225" y="83573"/>
                      <a:pt x="29450" y="81981"/>
                    </a:cubicBezTo>
                    <a:cubicBezTo>
                      <a:pt x="26266" y="80390"/>
                      <a:pt x="23082" y="78798"/>
                      <a:pt x="21490" y="75614"/>
                    </a:cubicBezTo>
                    <a:cubicBezTo>
                      <a:pt x="18307" y="72430"/>
                      <a:pt x="16715" y="69246"/>
                      <a:pt x="15123" y="67655"/>
                    </a:cubicBezTo>
                    <a:cubicBezTo>
                      <a:pt x="13531" y="62879"/>
                      <a:pt x="11939" y="56512"/>
                      <a:pt x="11939" y="50144"/>
                    </a:cubicBezTo>
                    <a:cubicBezTo>
                      <a:pt x="11939" y="40593"/>
                      <a:pt x="13531" y="32633"/>
                      <a:pt x="16715" y="26266"/>
                    </a:cubicBezTo>
                    <a:cubicBezTo>
                      <a:pt x="19898" y="21490"/>
                      <a:pt x="26266" y="16715"/>
                      <a:pt x="32633" y="15123"/>
                    </a:cubicBezTo>
                    <a:lnTo>
                      <a:pt x="35817" y="37409"/>
                    </a:lnTo>
                    <a:cubicBezTo>
                      <a:pt x="32633" y="37409"/>
                      <a:pt x="31042" y="39001"/>
                      <a:pt x="29450" y="40593"/>
                    </a:cubicBezTo>
                    <a:cubicBezTo>
                      <a:pt x="27858" y="40593"/>
                      <a:pt x="27858" y="43776"/>
                      <a:pt x="27858" y="46960"/>
                    </a:cubicBezTo>
                    <a:cubicBezTo>
                      <a:pt x="27858" y="51736"/>
                      <a:pt x="29450" y="54920"/>
                      <a:pt x="32633" y="56512"/>
                    </a:cubicBezTo>
                    <a:cubicBezTo>
                      <a:pt x="35817" y="59695"/>
                      <a:pt x="40593" y="59695"/>
                      <a:pt x="45368" y="59695"/>
                    </a:cubicBezTo>
                    <a:cubicBezTo>
                      <a:pt x="50144" y="59695"/>
                      <a:pt x="54920" y="58103"/>
                      <a:pt x="56511" y="56512"/>
                    </a:cubicBezTo>
                    <a:cubicBezTo>
                      <a:pt x="59695" y="53328"/>
                      <a:pt x="61287" y="50144"/>
                      <a:pt x="61287" y="46960"/>
                    </a:cubicBezTo>
                    <a:cubicBezTo>
                      <a:pt x="61287" y="43776"/>
                      <a:pt x="59695" y="40593"/>
                      <a:pt x="58103" y="39001"/>
                    </a:cubicBezTo>
                    <a:cubicBezTo>
                      <a:pt x="56511" y="37409"/>
                      <a:pt x="54920" y="35817"/>
                      <a:pt x="50144" y="3422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210">
                <a:extLst>
                  <a:ext uri="{FF2B5EF4-FFF2-40B4-BE49-F238E27FC236}">
                    <a16:creationId xmlns:a16="http://schemas.microsoft.com/office/drawing/2014/main" id="{917BF990-02EF-4636-BE84-6E972737273B}"/>
                  </a:ext>
                </a:extLst>
              </p:cNvPr>
              <p:cNvSpPr/>
              <p:nvPr/>
            </p:nvSpPr>
            <p:spPr>
              <a:xfrm>
                <a:off x="3844909" y="3307104"/>
                <a:ext cx="79594" cy="95512"/>
              </a:xfrm>
              <a:custGeom>
                <a:avLst/>
                <a:gdLst>
                  <a:gd name="connsiteX0" fmla="*/ 50144 w 79593"/>
                  <a:gd name="connsiteY0" fmla="*/ 13531 h 95512"/>
                  <a:gd name="connsiteX1" fmla="*/ 50144 w 79593"/>
                  <a:gd name="connsiteY1" fmla="*/ 61287 h 95512"/>
                  <a:gd name="connsiteX2" fmla="*/ 58103 w 79593"/>
                  <a:gd name="connsiteY2" fmla="*/ 58103 h 95512"/>
                  <a:gd name="connsiteX3" fmla="*/ 62879 w 79593"/>
                  <a:gd name="connsiteY3" fmla="*/ 48552 h 95512"/>
                  <a:gd name="connsiteX4" fmla="*/ 61287 w 79593"/>
                  <a:gd name="connsiteY4" fmla="*/ 42185 h 95512"/>
                  <a:gd name="connsiteX5" fmla="*/ 56511 w 79593"/>
                  <a:gd name="connsiteY5" fmla="*/ 37409 h 95512"/>
                  <a:gd name="connsiteX6" fmla="*/ 58103 w 79593"/>
                  <a:gd name="connsiteY6" fmla="*/ 13531 h 95512"/>
                  <a:gd name="connsiteX7" fmla="*/ 72430 w 79593"/>
                  <a:gd name="connsiteY7" fmla="*/ 26266 h 95512"/>
                  <a:gd name="connsiteX8" fmla="*/ 77206 w 79593"/>
                  <a:gd name="connsiteY8" fmla="*/ 48552 h 95512"/>
                  <a:gd name="connsiteX9" fmla="*/ 74022 w 79593"/>
                  <a:gd name="connsiteY9" fmla="*/ 67655 h 95512"/>
                  <a:gd name="connsiteX10" fmla="*/ 62879 w 79593"/>
                  <a:gd name="connsiteY10" fmla="*/ 78798 h 95512"/>
                  <a:gd name="connsiteX11" fmla="*/ 45368 w 79593"/>
                  <a:gd name="connsiteY11" fmla="*/ 83573 h 95512"/>
                  <a:gd name="connsiteX12" fmla="*/ 21490 w 79593"/>
                  <a:gd name="connsiteY12" fmla="*/ 74022 h 95512"/>
                  <a:gd name="connsiteX13" fmla="*/ 11939 w 79593"/>
                  <a:gd name="connsiteY13" fmla="*/ 48552 h 95512"/>
                  <a:gd name="connsiteX14" fmla="*/ 16715 w 79593"/>
                  <a:gd name="connsiteY14" fmla="*/ 27858 h 95512"/>
                  <a:gd name="connsiteX15" fmla="*/ 27858 w 79593"/>
                  <a:gd name="connsiteY15" fmla="*/ 16715 h 95512"/>
                  <a:gd name="connsiteX16" fmla="*/ 48552 w 79593"/>
                  <a:gd name="connsiteY16" fmla="*/ 11939 h 95512"/>
                  <a:gd name="connsiteX17" fmla="*/ 50144 w 79593"/>
                  <a:gd name="connsiteY17" fmla="*/ 11939 h 95512"/>
                  <a:gd name="connsiteX18" fmla="*/ 39001 w 79593"/>
                  <a:gd name="connsiteY18" fmla="*/ 37409 h 95512"/>
                  <a:gd name="connsiteX19" fmla="*/ 29450 w 79593"/>
                  <a:gd name="connsiteY19" fmla="*/ 40593 h 95512"/>
                  <a:gd name="connsiteX20" fmla="*/ 26266 w 79593"/>
                  <a:gd name="connsiteY20" fmla="*/ 48552 h 95512"/>
                  <a:gd name="connsiteX21" fmla="*/ 31042 w 79593"/>
                  <a:gd name="connsiteY21" fmla="*/ 58103 h 95512"/>
                  <a:gd name="connsiteX22" fmla="*/ 39001 w 79593"/>
                  <a:gd name="connsiteY22" fmla="*/ 61287 h 95512"/>
                  <a:gd name="connsiteX23" fmla="*/ 39001 w 79593"/>
                  <a:gd name="connsiteY23" fmla="*/ 37409 h 95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9593" h="95512">
                    <a:moveTo>
                      <a:pt x="50144" y="13531"/>
                    </a:moveTo>
                    <a:lnTo>
                      <a:pt x="50144" y="61287"/>
                    </a:lnTo>
                    <a:cubicBezTo>
                      <a:pt x="53328" y="61287"/>
                      <a:pt x="56511" y="59695"/>
                      <a:pt x="58103" y="58103"/>
                    </a:cubicBezTo>
                    <a:cubicBezTo>
                      <a:pt x="61287" y="56511"/>
                      <a:pt x="62879" y="53328"/>
                      <a:pt x="62879" y="48552"/>
                    </a:cubicBezTo>
                    <a:cubicBezTo>
                      <a:pt x="62879" y="46960"/>
                      <a:pt x="62879" y="43776"/>
                      <a:pt x="61287" y="42185"/>
                    </a:cubicBezTo>
                    <a:cubicBezTo>
                      <a:pt x="61287" y="40593"/>
                      <a:pt x="59695" y="39001"/>
                      <a:pt x="56511" y="37409"/>
                    </a:cubicBezTo>
                    <a:lnTo>
                      <a:pt x="58103" y="13531"/>
                    </a:lnTo>
                    <a:cubicBezTo>
                      <a:pt x="64471" y="16715"/>
                      <a:pt x="69246" y="21490"/>
                      <a:pt x="72430" y="26266"/>
                    </a:cubicBezTo>
                    <a:cubicBezTo>
                      <a:pt x="75614" y="31041"/>
                      <a:pt x="77206" y="39001"/>
                      <a:pt x="77206" y="48552"/>
                    </a:cubicBezTo>
                    <a:cubicBezTo>
                      <a:pt x="77206" y="56511"/>
                      <a:pt x="75614" y="62879"/>
                      <a:pt x="74022" y="67655"/>
                    </a:cubicBezTo>
                    <a:cubicBezTo>
                      <a:pt x="72430" y="72430"/>
                      <a:pt x="67655" y="77206"/>
                      <a:pt x="62879" y="78798"/>
                    </a:cubicBezTo>
                    <a:cubicBezTo>
                      <a:pt x="58103" y="81981"/>
                      <a:pt x="51736" y="83573"/>
                      <a:pt x="45368" y="83573"/>
                    </a:cubicBezTo>
                    <a:cubicBezTo>
                      <a:pt x="35817" y="83573"/>
                      <a:pt x="27858" y="80390"/>
                      <a:pt x="21490" y="74022"/>
                    </a:cubicBezTo>
                    <a:cubicBezTo>
                      <a:pt x="15123" y="67655"/>
                      <a:pt x="11939" y="59695"/>
                      <a:pt x="11939" y="48552"/>
                    </a:cubicBezTo>
                    <a:cubicBezTo>
                      <a:pt x="11939" y="39001"/>
                      <a:pt x="13531" y="32633"/>
                      <a:pt x="16715" y="27858"/>
                    </a:cubicBezTo>
                    <a:cubicBezTo>
                      <a:pt x="19898" y="23082"/>
                      <a:pt x="23082" y="18306"/>
                      <a:pt x="27858" y="16715"/>
                    </a:cubicBezTo>
                    <a:cubicBezTo>
                      <a:pt x="32633" y="13531"/>
                      <a:pt x="39001" y="11939"/>
                      <a:pt x="48552" y="11939"/>
                    </a:cubicBezTo>
                    <a:lnTo>
                      <a:pt x="50144" y="11939"/>
                    </a:lnTo>
                    <a:close/>
                    <a:moveTo>
                      <a:pt x="39001" y="37409"/>
                    </a:moveTo>
                    <a:cubicBezTo>
                      <a:pt x="34225" y="37409"/>
                      <a:pt x="31042" y="39001"/>
                      <a:pt x="29450" y="40593"/>
                    </a:cubicBezTo>
                    <a:cubicBezTo>
                      <a:pt x="27858" y="42185"/>
                      <a:pt x="26266" y="45368"/>
                      <a:pt x="26266" y="48552"/>
                    </a:cubicBezTo>
                    <a:cubicBezTo>
                      <a:pt x="26266" y="51736"/>
                      <a:pt x="27858" y="54920"/>
                      <a:pt x="31042" y="58103"/>
                    </a:cubicBezTo>
                    <a:cubicBezTo>
                      <a:pt x="32633" y="59695"/>
                      <a:pt x="35817" y="61287"/>
                      <a:pt x="39001" y="61287"/>
                    </a:cubicBezTo>
                    <a:lnTo>
                      <a:pt x="39001" y="37409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211">
                <a:extLst>
                  <a:ext uri="{FF2B5EF4-FFF2-40B4-BE49-F238E27FC236}">
                    <a16:creationId xmlns:a16="http://schemas.microsoft.com/office/drawing/2014/main" id="{3A5D88F7-AB77-4365-9274-ECA4439C3993}"/>
                  </a:ext>
                </a:extLst>
              </p:cNvPr>
              <p:cNvSpPr/>
              <p:nvPr/>
            </p:nvSpPr>
            <p:spPr>
              <a:xfrm>
                <a:off x="3825807" y="3862724"/>
                <a:ext cx="111431" cy="111431"/>
              </a:xfrm>
              <a:custGeom>
                <a:avLst/>
                <a:gdLst>
                  <a:gd name="connsiteX0" fmla="*/ 97900 w 111431"/>
                  <a:gd name="connsiteY0" fmla="*/ 61230 h 111431"/>
                  <a:gd name="connsiteX1" fmla="*/ 99492 w 111431"/>
                  <a:gd name="connsiteY1" fmla="*/ 64414 h 111431"/>
                  <a:gd name="connsiteX2" fmla="*/ 97900 w 111431"/>
                  <a:gd name="connsiteY2" fmla="*/ 67598 h 111431"/>
                  <a:gd name="connsiteX3" fmla="*/ 58103 w 111431"/>
                  <a:gd name="connsiteY3" fmla="*/ 110578 h 111431"/>
                  <a:gd name="connsiteX4" fmla="*/ 16715 w 111431"/>
                  <a:gd name="connsiteY4" fmla="*/ 99435 h 111431"/>
                  <a:gd name="connsiteX5" fmla="*/ 11939 w 111431"/>
                  <a:gd name="connsiteY5" fmla="*/ 85109 h 111431"/>
                  <a:gd name="connsiteX6" fmla="*/ 23082 w 111431"/>
                  <a:gd name="connsiteY6" fmla="*/ 62822 h 111431"/>
                  <a:gd name="connsiteX7" fmla="*/ 11939 w 111431"/>
                  <a:gd name="connsiteY7" fmla="*/ 40536 h 111431"/>
                  <a:gd name="connsiteX8" fmla="*/ 16715 w 111431"/>
                  <a:gd name="connsiteY8" fmla="*/ 26209 h 111431"/>
                  <a:gd name="connsiteX9" fmla="*/ 58103 w 111431"/>
                  <a:gd name="connsiteY9" fmla="*/ 15066 h 111431"/>
                  <a:gd name="connsiteX10" fmla="*/ 97900 w 111431"/>
                  <a:gd name="connsiteY10" fmla="*/ 61230 h 111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1431" h="111431">
                    <a:moveTo>
                      <a:pt x="97900" y="61230"/>
                    </a:moveTo>
                    <a:cubicBezTo>
                      <a:pt x="97900" y="62822"/>
                      <a:pt x="99492" y="62822"/>
                      <a:pt x="99492" y="64414"/>
                    </a:cubicBezTo>
                    <a:cubicBezTo>
                      <a:pt x="99492" y="66006"/>
                      <a:pt x="99492" y="67598"/>
                      <a:pt x="97900" y="67598"/>
                    </a:cubicBezTo>
                    <a:cubicBezTo>
                      <a:pt x="89941" y="77149"/>
                      <a:pt x="69246" y="104211"/>
                      <a:pt x="58103" y="110578"/>
                    </a:cubicBezTo>
                    <a:cubicBezTo>
                      <a:pt x="43776" y="118538"/>
                      <a:pt x="24674" y="113762"/>
                      <a:pt x="16715" y="99435"/>
                    </a:cubicBezTo>
                    <a:cubicBezTo>
                      <a:pt x="13531" y="94660"/>
                      <a:pt x="11939" y="89884"/>
                      <a:pt x="11939" y="85109"/>
                    </a:cubicBezTo>
                    <a:cubicBezTo>
                      <a:pt x="11939" y="77149"/>
                      <a:pt x="16715" y="69190"/>
                      <a:pt x="23082" y="62822"/>
                    </a:cubicBezTo>
                    <a:cubicBezTo>
                      <a:pt x="15123" y="58047"/>
                      <a:pt x="11939" y="48495"/>
                      <a:pt x="11939" y="40536"/>
                    </a:cubicBezTo>
                    <a:cubicBezTo>
                      <a:pt x="11939" y="35761"/>
                      <a:pt x="13531" y="30985"/>
                      <a:pt x="16715" y="26209"/>
                    </a:cubicBezTo>
                    <a:cubicBezTo>
                      <a:pt x="24674" y="11882"/>
                      <a:pt x="43776" y="8699"/>
                      <a:pt x="58103" y="15066"/>
                    </a:cubicBezTo>
                    <a:cubicBezTo>
                      <a:pt x="69246" y="24617"/>
                      <a:pt x="89941" y="51679"/>
                      <a:pt x="97900" y="6123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143" name="Freeform: Shape 200">
              <a:extLst>
                <a:ext uri="{FF2B5EF4-FFF2-40B4-BE49-F238E27FC236}">
                  <a16:creationId xmlns:a16="http://schemas.microsoft.com/office/drawing/2014/main" id="{AEB9CA5F-8FF8-423C-83E0-D18C3F54CA2C}"/>
                </a:ext>
              </a:extLst>
            </p:cNvPr>
            <p:cNvSpPr/>
            <p:nvPr/>
          </p:nvSpPr>
          <p:spPr>
            <a:xfrm>
              <a:off x="3973851" y="2622599"/>
              <a:ext cx="95512" cy="95512"/>
            </a:xfrm>
            <a:custGeom>
              <a:avLst/>
              <a:gdLst>
                <a:gd name="connsiteX0" fmla="*/ 45368 w 95512"/>
                <a:gd name="connsiteY0" fmla="*/ 46960 h 95512"/>
                <a:gd name="connsiteX1" fmla="*/ 27858 w 95512"/>
                <a:gd name="connsiteY1" fmla="*/ 46960 h 95512"/>
                <a:gd name="connsiteX2" fmla="*/ 19898 w 95512"/>
                <a:gd name="connsiteY2" fmla="*/ 56511 h 95512"/>
                <a:gd name="connsiteX3" fmla="*/ 29450 w 95512"/>
                <a:gd name="connsiteY3" fmla="*/ 64471 h 95512"/>
                <a:gd name="connsiteX4" fmla="*/ 46960 w 95512"/>
                <a:gd name="connsiteY4" fmla="*/ 64471 h 95512"/>
                <a:gd name="connsiteX5" fmla="*/ 46960 w 95512"/>
                <a:gd name="connsiteY5" fmla="*/ 81981 h 95512"/>
                <a:gd name="connsiteX6" fmla="*/ 56512 w 95512"/>
                <a:gd name="connsiteY6" fmla="*/ 89941 h 95512"/>
                <a:gd name="connsiteX7" fmla="*/ 64471 w 95512"/>
                <a:gd name="connsiteY7" fmla="*/ 80390 h 95512"/>
                <a:gd name="connsiteX8" fmla="*/ 64471 w 95512"/>
                <a:gd name="connsiteY8" fmla="*/ 62879 h 95512"/>
                <a:gd name="connsiteX9" fmla="*/ 81981 w 95512"/>
                <a:gd name="connsiteY9" fmla="*/ 62879 h 95512"/>
                <a:gd name="connsiteX10" fmla="*/ 89941 w 95512"/>
                <a:gd name="connsiteY10" fmla="*/ 53328 h 95512"/>
                <a:gd name="connsiteX11" fmla="*/ 80390 w 95512"/>
                <a:gd name="connsiteY11" fmla="*/ 45368 h 95512"/>
                <a:gd name="connsiteX12" fmla="*/ 62879 w 95512"/>
                <a:gd name="connsiteY12" fmla="*/ 45368 h 95512"/>
                <a:gd name="connsiteX13" fmla="*/ 62879 w 95512"/>
                <a:gd name="connsiteY13" fmla="*/ 27858 h 95512"/>
                <a:gd name="connsiteX14" fmla="*/ 53328 w 95512"/>
                <a:gd name="connsiteY14" fmla="*/ 19898 h 95512"/>
                <a:gd name="connsiteX15" fmla="*/ 45368 w 95512"/>
                <a:gd name="connsiteY15" fmla="*/ 29450 h 95512"/>
                <a:gd name="connsiteX16" fmla="*/ 45368 w 95512"/>
                <a:gd name="connsiteY16" fmla="*/ 46960 h 9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512" h="95512">
                  <a:moveTo>
                    <a:pt x="45368" y="46960"/>
                  </a:moveTo>
                  <a:lnTo>
                    <a:pt x="27858" y="46960"/>
                  </a:lnTo>
                  <a:cubicBezTo>
                    <a:pt x="23082" y="46960"/>
                    <a:pt x="19898" y="51736"/>
                    <a:pt x="19898" y="56511"/>
                  </a:cubicBezTo>
                  <a:cubicBezTo>
                    <a:pt x="19898" y="61287"/>
                    <a:pt x="24674" y="66063"/>
                    <a:pt x="29450" y="64471"/>
                  </a:cubicBezTo>
                  <a:lnTo>
                    <a:pt x="46960" y="64471"/>
                  </a:lnTo>
                  <a:lnTo>
                    <a:pt x="46960" y="81981"/>
                  </a:lnTo>
                  <a:cubicBezTo>
                    <a:pt x="46960" y="86757"/>
                    <a:pt x="51736" y="89941"/>
                    <a:pt x="56512" y="89941"/>
                  </a:cubicBezTo>
                  <a:cubicBezTo>
                    <a:pt x="61287" y="89941"/>
                    <a:pt x="66063" y="85165"/>
                    <a:pt x="64471" y="80390"/>
                  </a:cubicBezTo>
                  <a:lnTo>
                    <a:pt x="64471" y="62879"/>
                  </a:lnTo>
                  <a:lnTo>
                    <a:pt x="81981" y="62879"/>
                  </a:lnTo>
                  <a:cubicBezTo>
                    <a:pt x="86757" y="62879"/>
                    <a:pt x="89941" y="58103"/>
                    <a:pt x="89941" y="53328"/>
                  </a:cubicBezTo>
                  <a:cubicBezTo>
                    <a:pt x="89941" y="48552"/>
                    <a:pt x="85165" y="43776"/>
                    <a:pt x="80390" y="45368"/>
                  </a:cubicBezTo>
                  <a:lnTo>
                    <a:pt x="62879" y="45368"/>
                  </a:lnTo>
                  <a:lnTo>
                    <a:pt x="62879" y="27858"/>
                  </a:lnTo>
                  <a:cubicBezTo>
                    <a:pt x="62879" y="23082"/>
                    <a:pt x="58103" y="19898"/>
                    <a:pt x="53328" y="19898"/>
                  </a:cubicBezTo>
                  <a:cubicBezTo>
                    <a:pt x="48552" y="19898"/>
                    <a:pt x="43776" y="24674"/>
                    <a:pt x="45368" y="29450"/>
                  </a:cubicBezTo>
                  <a:lnTo>
                    <a:pt x="45368" y="46960"/>
                  </a:lnTo>
                  <a:close/>
                </a:path>
              </a:pathLst>
            </a:custGeom>
            <a:solidFill>
              <a:schemeClr val="accent5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201">
              <a:extLst>
                <a:ext uri="{FF2B5EF4-FFF2-40B4-BE49-F238E27FC236}">
                  <a16:creationId xmlns:a16="http://schemas.microsoft.com/office/drawing/2014/main" id="{9B1B152E-C74C-4EB6-ACAD-C140B84647F5}"/>
                </a:ext>
              </a:extLst>
            </p:cNvPr>
            <p:cNvSpPr/>
            <p:nvPr/>
          </p:nvSpPr>
          <p:spPr>
            <a:xfrm>
              <a:off x="3832970" y="3105732"/>
              <a:ext cx="95512" cy="79594"/>
            </a:xfrm>
            <a:custGeom>
              <a:avLst/>
              <a:gdLst>
                <a:gd name="connsiteX0" fmla="*/ 36613 w 95512"/>
                <a:gd name="connsiteY0" fmla="*/ 47756 h 79593"/>
                <a:gd name="connsiteX1" fmla="*/ 23878 w 95512"/>
                <a:gd name="connsiteY1" fmla="*/ 60491 h 79593"/>
                <a:gd name="connsiteX2" fmla="*/ 23878 w 95512"/>
                <a:gd name="connsiteY2" fmla="*/ 73226 h 79593"/>
                <a:gd name="connsiteX3" fmla="*/ 36613 w 95512"/>
                <a:gd name="connsiteY3" fmla="*/ 73226 h 79593"/>
                <a:gd name="connsiteX4" fmla="*/ 49348 w 95512"/>
                <a:gd name="connsiteY4" fmla="*/ 60491 h 79593"/>
                <a:gd name="connsiteX5" fmla="*/ 62083 w 95512"/>
                <a:gd name="connsiteY5" fmla="*/ 73226 h 79593"/>
                <a:gd name="connsiteX6" fmla="*/ 74818 w 95512"/>
                <a:gd name="connsiteY6" fmla="*/ 73226 h 79593"/>
                <a:gd name="connsiteX7" fmla="*/ 74818 w 95512"/>
                <a:gd name="connsiteY7" fmla="*/ 60491 h 79593"/>
                <a:gd name="connsiteX8" fmla="*/ 60491 w 95512"/>
                <a:gd name="connsiteY8" fmla="*/ 47756 h 79593"/>
                <a:gd name="connsiteX9" fmla="*/ 73226 w 95512"/>
                <a:gd name="connsiteY9" fmla="*/ 35021 h 79593"/>
                <a:gd name="connsiteX10" fmla="*/ 73226 w 95512"/>
                <a:gd name="connsiteY10" fmla="*/ 22286 h 79593"/>
                <a:gd name="connsiteX11" fmla="*/ 60491 w 95512"/>
                <a:gd name="connsiteY11" fmla="*/ 22286 h 79593"/>
                <a:gd name="connsiteX12" fmla="*/ 47756 w 95512"/>
                <a:gd name="connsiteY12" fmla="*/ 35021 h 79593"/>
                <a:gd name="connsiteX13" fmla="*/ 35021 w 95512"/>
                <a:gd name="connsiteY13" fmla="*/ 22286 h 79593"/>
                <a:gd name="connsiteX14" fmla="*/ 22286 w 95512"/>
                <a:gd name="connsiteY14" fmla="*/ 22286 h 79593"/>
                <a:gd name="connsiteX15" fmla="*/ 22286 w 95512"/>
                <a:gd name="connsiteY15" fmla="*/ 35021 h 79593"/>
                <a:gd name="connsiteX16" fmla="*/ 36613 w 95512"/>
                <a:gd name="connsiteY16" fmla="*/ 47756 h 79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512" h="79593">
                  <a:moveTo>
                    <a:pt x="36613" y="47756"/>
                  </a:moveTo>
                  <a:lnTo>
                    <a:pt x="23878" y="60491"/>
                  </a:lnTo>
                  <a:cubicBezTo>
                    <a:pt x="20694" y="63675"/>
                    <a:pt x="20694" y="70042"/>
                    <a:pt x="23878" y="73226"/>
                  </a:cubicBezTo>
                  <a:cubicBezTo>
                    <a:pt x="27062" y="76410"/>
                    <a:pt x="33429" y="76410"/>
                    <a:pt x="36613" y="73226"/>
                  </a:cubicBezTo>
                  <a:lnTo>
                    <a:pt x="49348" y="60491"/>
                  </a:lnTo>
                  <a:lnTo>
                    <a:pt x="62083" y="73226"/>
                  </a:lnTo>
                  <a:cubicBezTo>
                    <a:pt x="65267" y="76410"/>
                    <a:pt x="71634" y="76410"/>
                    <a:pt x="74818" y="73226"/>
                  </a:cubicBezTo>
                  <a:cubicBezTo>
                    <a:pt x="78002" y="70042"/>
                    <a:pt x="78002" y="63675"/>
                    <a:pt x="74818" y="60491"/>
                  </a:cubicBezTo>
                  <a:lnTo>
                    <a:pt x="60491" y="47756"/>
                  </a:lnTo>
                  <a:lnTo>
                    <a:pt x="73226" y="35021"/>
                  </a:lnTo>
                  <a:cubicBezTo>
                    <a:pt x="76410" y="31837"/>
                    <a:pt x="76410" y="25470"/>
                    <a:pt x="73226" y="22286"/>
                  </a:cubicBezTo>
                  <a:cubicBezTo>
                    <a:pt x="70042" y="19102"/>
                    <a:pt x="63675" y="19102"/>
                    <a:pt x="60491" y="22286"/>
                  </a:cubicBezTo>
                  <a:lnTo>
                    <a:pt x="47756" y="35021"/>
                  </a:lnTo>
                  <a:lnTo>
                    <a:pt x="35021" y="22286"/>
                  </a:lnTo>
                  <a:cubicBezTo>
                    <a:pt x="31837" y="19102"/>
                    <a:pt x="25470" y="19102"/>
                    <a:pt x="22286" y="22286"/>
                  </a:cubicBezTo>
                  <a:cubicBezTo>
                    <a:pt x="19102" y="25470"/>
                    <a:pt x="19102" y="31837"/>
                    <a:pt x="22286" y="35021"/>
                  </a:cubicBezTo>
                  <a:lnTo>
                    <a:pt x="36613" y="47756"/>
                  </a:lnTo>
                  <a:close/>
                </a:path>
              </a:pathLst>
            </a:custGeom>
            <a:solidFill>
              <a:srgbClr val="5AB4E5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202">
              <a:extLst>
                <a:ext uri="{FF2B5EF4-FFF2-40B4-BE49-F238E27FC236}">
                  <a16:creationId xmlns:a16="http://schemas.microsoft.com/office/drawing/2014/main" id="{36C52902-4F1D-4EBA-AA34-444254298DB3}"/>
                </a:ext>
              </a:extLst>
            </p:cNvPr>
            <p:cNvSpPr/>
            <p:nvPr/>
          </p:nvSpPr>
          <p:spPr>
            <a:xfrm>
              <a:off x="3682538" y="2975994"/>
              <a:ext cx="95512" cy="95512"/>
            </a:xfrm>
            <a:custGeom>
              <a:avLst/>
              <a:gdLst>
                <a:gd name="connsiteX0" fmla="*/ 83573 w 95512"/>
                <a:gd name="connsiteY0" fmla="*/ 51736 h 95512"/>
                <a:gd name="connsiteX1" fmla="*/ 51736 w 95512"/>
                <a:gd name="connsiteY1" fmla="*/ 83573 h 95512"/>
                <a:gd name="connsiteX2" fmla="*/ 19898 w 95512"/>
                <a:gd name="connsiteY2" fmla="*/ 51736 h 95512"/>
                <a:gd name="connsiteX3" fmla="*/ 51736 w 95512"/>
                <a:gd name="connsiteY3" fmla="*/ 19898 h 95512"/>
                <a:gd name="connsiteX4" fmla="*/ 83573 w 95512"/>
                <a:gd name="connsiteY4" fmla="*/ 51736 h 9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12" h="95512">
                  <a:moveTo>
                    <a:pt x="83573" y="51736"/>
                  </a:moveTo>
                  <a:cubicBezTo>
                    <a:pt x="83573" y="69319"/>
                    <a:pt x="69319" y="83573"/>
                    <a:pt x="51736" y="83573"/>
                  </a:cubicBezTo>
                  <a:cubicBezTo>
                    <a:pt x="34152" y="83573"/>
                    <a:pt x="19898" y="69319"/>
                    <a:pt x="19898" y="51736"/>
                  </a:cubicBezTo>
                  <a:cubicBezTo>
                    <a:pt x="19898" y="34153"/>
                    <a:pt x="34152" y="19898"/>
                    <a:pt x="51736" y="19898"/>
                  </a:cubicBezTo>
                  <a:cubicBezTo>
                    <a:pt x="69319" y="19898"/>
                    <a:pt x="83573" y="34153"/>
                    <a:pt x="83573" y="51736"/>
                  </a:cubicBezTo>
                  <a:close/>
                </a:path>
              </a:pathLst>
            </a:custGeom>
            <a:solidFill>
              <a:schemeClr val="bg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203">
              <a:extLst>
                <a:ext uri="{FF2B5EF4-FFF2-40B4-BE49-F238E27FC236}">
                  <a16:creationId xmlns:a16="http://schemas.microsoft.com/office/drawing/2014/main" id="{3462366D-F91A-4C05-A2A6-3FF2DEB9E756}"/>
                </a:ext>
              </a:extLst>
            </p:cNvPr>
            <p:cNvSpPr/>
            <p:nvPr/>
          </p:nvSpPr>
          <p:spPr>
            <a:xfrm>
              <a:off x="3539270" y="2619415"/>
              <a:ext cx="95512" cy="95512"/>
            </a:xfrm>
            <a:custGeom>
              <a:avLst/>
              <a:gdLst>
                <a:gd name="connsiteX0" fmla="*/ 83573 w 95512"/>
                <a:gd name="connsiteY0" fmla="*/ 51736 h 95512"/>
                <a:gd name="connsiteX1" fmla="*/ 51736 w 95512"/>
                <a:gd name="connsiteY1" fmla="*/ 83573 h 95512"/>
                <a:gd name="connsiteX2" fmla="*/ 19898 w 95512"/>
                <a:gd name="connsiteY2" fmla="*/ 51736 h 95512"/>
                <a:gd name="connsiteX3" fmla="*/ 51736 w 95512"/>
                <a:gd name="connsiteY3" fmla="*/ 19898 h 95512"/>
                <a:gd name="connsiteX4" fmla="*/ 83573 w 95512"/>
                <a:gd name="connsiteY4" fmla="*/ 51736 h 9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512" h="95512">
                  <a:moveTo>
                    <a:pt x="83573" y="51736"/>
                  </a:moveTo>
                  <a:cubicBezTo>
                    <a:pt x="83573" y="69319"/>
                    <a:pt x="69319" y="83573"/>
                    <a:pt x="51736" y="83573"/>
                  </a:cubicBezTo>
                  <a:cubicBezTo>
                    <a:pt x="34152" y="83573"/>
                    <a:pt x="19898" y="69319"/>
                    <a:pt x="19898" y="51736"/>
                  </a:cubicBezTo>
                  <a:cubicBezTo>
                    <a:pt x="19898" y="34153"/>
                    <a:pt x="34152" y="19898"/>
                    <a:pt x="51736" y="19898"/>
                  </a:cubicBezTo>
                  <a:cubicBezTo>
                    <a:pt x="69319" y="19898"/>
                    <a:pt x="83573" y="34153"/>
                    <a:pt x="83573" y="51736"/>
                  </a:cubicBezTo>
                  <a:close/>
                </a:path>
              </a:pathLst>
            </a:custGeom>
            <a:solidFill>
              <a:schemeClr val="bg1"/>
            </a:solidFill>
            <a:ln w="158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70B51DB-358C-4856-9A42-84377D97BE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 rot="684357">
            <a:off x="5873221" y="4873917"/>
            <a:ext cx="1219200" cy="914400"/>
            <a:chOff x="3403719" y="943599"/>
            <a:chExt cx="1219200" cy="914400"/>
          </a:xfrm>
        </p:grpSpPr>
        <p:sp>
          <p:nvSpPr>
            <p:cNvPr id="156" name="Freeform: Shape 67">
              <a:extLst>
                <a:ext uri="{FF2B5EF4-FFF2-40B4-BE49-F238E27FC236}">
                  <a16:creationId xmlns:a16="http://schemas.microsoft.com/office/drawing/2014/main" id="{6F1BF026-6B89-4B30-B3A4-1B5C4F5FBA21}"/>
                </a:ext>
              </a:extLst>
            </p:cNvPr>
            <p:cNvSpPr/>
            <p:nvPr/>
          </p:nvSpPr>
          <p:spPr>
            <a:xfrm>
              <a:off x="3403719" y="943599"/>
              <a:ext cx="1219200" cy="914400"/>
            </a:xfrm>
            <a:custGeom>
              <a:avLst/>
              <a:gdLst>
                <a:gd name="connsiteX0" fmla="*/ 1126331 w 1219200"/>
                <a:gd name="connsiteY0" fmla="*/ 260509 h 914400"/>
                <a:gd name="connsiteX1" fmla="*/ 1126331 w 1219200"/>
                <a:gd name="connsiteY1" fmla="*/ 215741 h 914400"/>
                <a:gd name="connsiteX2" fmla="*/ 1012984 w 1219200"/>
                <a:gd name="connsiteY2" fmla="*/ 101441 h 914400"/>
                <a:gd name="connsiteX3" fmla="*/ 955834 w 1219200"/>
                <a:gd name="connsiteY3" fmla="*/ 101441 h 914400"/>
                <a:gd name="connsiteX4" fmla="*/ 612934 w 1219200"/>
                <a:gd name="connsiteY4" fmla="*/ 7144 h 914400"/>
                <a:gd name="connsiteX5" fmla="*/ 268129 w 1219200"/>
                <a:gd name="connsiteY5" fmla="*/ 101441 h 914400"/>
                <a:gd name="connsiteX6" fmla="*/ 210979 w 1219200"/>
                <a:gd name="connsiteY6" fmla="*/ 101441 h 914400"/>
                <a:gd name="connsiteX7" fmla="*/ 97631 w 1219200"/>
                <a:gd name="connsiteY7" fmla="*/ 215741 h 914400"/>
                <a:gd name="connsiteX8" fmla="*/ 97631 w 1219200"/>
                <a:gd name="connsiteY8" fmla="*/ 260509 h 914400"/>
                <a:gd name="connsiteX9" fmla="*/ 7144 w 1219200"/>
                <a:gd name="connsiteY9" fmla="*/ 461486 h 914400"/>
                <a:gd name="connsiteX10" fmla="*/ 98584 w 1219200"/>
                <a:gd name="connsiteY10" fmla="*/ 662464 h 914400"/>
                <a:gd name="connsiteX11" fmla="*/ 98584 w 1219200"/>
                <a:gd name="connsiteY11" fmla="*/ 707231 h 914400"/>
                <a:gd name="connsiteX12" fmla="*/ 211931 w 1219200"/>
                <a:gd name="connsiteY12" fmla="*/ 821531 h 914400"/>
                <a:gd name="connsiteX13" fmla="*/ 269081 w 1219200"/>
                <a:gd name="connsiteY13" fmla="*/ 821531 h 914400"/>
                <a:gd name="connsiteX14" fmla="*/ 612934 w 1219200"/>
                <a:gd name="connsiteY14" fmla="*/ 915829 h 914400"/>
                <a:gd name="connsiteX15" fmla="*/ 956786 w 1219200"/>
                <a:gd name="connsiteY15" fmla="*/ 821531 h 914400"/>
                <a:gd name="connsiteX16" fmla="*/ 1013936 w 1219200"/>
                <a:gd name="connsiteY16" fmla="*/ 821531 h 914400"/>
                <a:gd name="connsiteX17" fmla="*/ 1127284 w 1219200"/>
                <a:gd name="connsiteY17" fmla="*/ 707231 h 914400"/>
                <a:gd name="connsiteX18" fmla="*/ 1127284 w 1219200"/>
                <a:gd name="connsiteY18" fmla="*/ 662464 h 914400"/>
                <a:gd name="connsiteX19" fmla="*/ 1218724 w 1219200"/>
                <a:gd name="connsiteY19" fmla="*/ 461486 h 914400"/>
                <a:gd name="connsiteX20" fmla="*/ 1126331 w 1219200"/>
                <a:gd name="connsiteY20" fmla="*/ 260509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19200" h="914400">
                  <a:moveTo>
                    <a:pt x="1126331" y="260509"/>
                  </a:moveTo>
                  <a:lnTo>
                    <a:pt x="1126331" y="215741"/>
                  </a:lnTo>
                  <a:cubicBezTo>
                    <a:pt x="1069181" y="201454"/>
                    <a:pt x="1027271" y="160496"/>
                    <a:pt x="1012984" y="101441"/>
                  </a:cubicBezTo>
                  <a:lnTo>
                    <a:pt x="955834" y="101441"/>
                  </a:lnTo>
                  <a:cubicBezTo>
                    <a:pt x="873919" y="41434"/>
                    <a:pt x="724376" y="7144"/>
                    <a:pt x="612934" y="7144"/>
                  </a:cubicBezTo>
                  <a:cubicBezTo>
                    <a:pt x="500539" y="7144"/>
                    <a:pt x="350996" y="41434"/>
                    <a:pt x="268129" y="101441"/>
                  </a:cubicBezTo>
                  <a:lnTo>
                    <a:pt x="210979" y="101441"/>
                  </a:lnTo>
                  <a:cubicBezTo>
                    <a:pt x="196691" y="160496"/>
                    <a:pt x="154781" y="201454"/>
                    <a:pt x="97631" y="215741"/>
                  </a:cubicBezTo>
                  <a:lnTo>
                    <a:pt x="97631" y="260509"/>
                  </a:lnTo>
                  <a:cubicBezTo>
                    <a:pt x="34766" y="302419"/>
                    <a:pt x="7144" y="392906"/>
                    <a:pt x="7144" y="461486"/>
                  </a:cubicBezTo>
                  <a:cubicBezTo>
                    <a:pt x="7144" y="530066"/>
                    <a:pt x="34766" y="620554"/>
                    <a:pt x="98584" y="662464"/>
                  </a:cubicBezTo>
                  <a:lnTo>
                    <a:pt x="98584" y="707231"/>
                  </a:lnTo>
                  <a:cubicBezTo>
                    <a:pt x="155734" y="721519"/>
                    <a:pt x="197644" y="762476"/>
                    <a:pt x="211931" y="821531"/>
                  </a:cubicBezTo>
                  <a:lnTo>
                    <a:pt x="269081" y="821531"/>
                  </a:lnTo>
                  <a:cubicBezTo>
                    <a:pt x="350996" y="881539"/>
                    <a:pt x="500539" y="915829"/>
                    <a:pt x="612934" y="915829"/>
                  </a:cubicBezTo>
                  <a:cubicBezTo>
                    <a:pt x="725329" y="915829"/>
                    <a:pt x="873919" y="881539"/>
                    <a:pt x="956786" y="821531"/>
                  </a:cubicBezTo>
                  <a:lnTo>
                    <a:pt x="1013936" y="821531"/>
                  </a:lnTo>
                  <a:cubicBezTo>
                    <a:pt x="1028224" y="762476"/>
                    <a:pt x="1070134" y="721519"/>
                    <a:pt x="1127284" y="707231"/>
                  </a:cubicBezTo>
                  <a:lnTo>
                    <a:pt x="1127284" y="662464"/>
                  </a:lnTo>
                  <a:cubicBezTo>
                    <a:pt x="1191101" y="620554"/>
                    <a:pt x="1218724" y="530066"/>
                    <a:pt x="1218724" y="461486"/>
                  </a:cubicBezTo>
                  <a:cubicBezTo>
                    <a:pt x="1218724" y="392906"/>
                    <a:pt x="1190149" y="302419"/>
                    <a:pt x="1126331" y="26050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68">
              <a:extLst>
                <a:ext uri="{FF2B5EF4-FFF2-40B4-BE49-F238E27FC236}">
                  <a16:creationId xmlns:a16="http://schemas.microsoft.com/office/drawing/2014/main" id="{8F7D7F06-904A-4E30-ABFF-2C127AF44C21}"/>
                </a:ext>
              </a:extLst>
            </p:cNvPr>
            <p:cNvSpPr/>
            <p:nvPr/>
          </p:nvSpPr>
          <p:spPr>
            <a:xfrm>
              <a:off x="3674229" y="1192202"/>
              <a:ext cx="704850" cy="476250"/>
            </a:xfrm>
            <a:custGeom>
              <a:avLst/>
              <a:gdLst>
                <a:gd name="connsiteX0" fmla="*/ 7144 w 704850"/>
                <a:gd name="connsiteY0" fmla="*/ 69056 h 476250"/>
                <a:gd name="connsiteX1" fmla="*/ 117634 w 704850"/>
                <a:gd name="connsiteY1" fmla="*/ 7144 h 476250"/>
                <a:gd name="connsiteX2" fmla="*/ 671989 w 704850"/>
                <a:gd name="connsiteY2" fmla="*/ 7144 h 476250"/>
                <a:gd name="connsiteX3" fmla="*/ 702469 w 704850"/>
                <a:gd name="connsiteY3" fmla="*/ 37624 h 476250"/>
                <a:gd name="connsiteX4" fmla="*/ 702469 w 704850"/>
                <a:gd name="connsiteY4" fmla="*/ 391001 h 476250"/>
                <a:gd name="connsiteX5" fmla="*/ 673894 w 704850"/>
                <a:gd name="connsiteY5" fmla="*/ 441484 h 476250"/>
                <a:gd name="connsiteX6" fmla="*/ 630079 w 704850"/>
                <a:gd name="connsiteY6" fmla="*/ 472916 h 476250"/>
                <a:gd name="connsiteX7" fmla="*/ 7144 w 704850"/>
                <a:gd name="connsiteY7" fmla="*/ 69056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4850" h="476250">
                  <a:moveTo>
                    <a:pt x="7144" y="69056"/>
                  </a:moveTo>
                  <a:lnTo>
                    <a:pt x="117634" y="7144"/>
                  </a:lnTo>
                  <a:lnTo>
                    <a:pt x="671989" y="7144"/>
                  </a:lnTo>
                  <a:cubicBezTo>
                    <a:pt x="689134" y="7144"/>
                    <a:pt x="702469" y="21431"/>
                    <a:pt x="702469" y="37624"/>
                  </a:cubicBezTo>
                  <a:lnTo>
                    <a:pt x="702469" y="391001"/>
                  </a:lnTo>
                  <a:cubicBezTo>
                    <a:pt x="702469" y="411956"/>
                    <a:pt x="691991" y="431006"/>
                    <a:pt x="673894" y="441484"/>
                  </a:cubicBezTo>
                  <a:lnTo>
                    <a:pt x="630079" y="472916"/>
                  </a:lnTo>
                  <a:lnTo>
                    <a:pt x="7144" y="69056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69">
              <a:extLst>
                <a:ext uri="{FF2B5EF4-FFF2-40B4-BE49-F238E27FC236}">
                  <a16:creationId xmlns:a16="http://schemas.microsoft.com/office/drawing/2014/main" id="{A27AC243-A317-46BE-BDF7-B87369B97456}"/>
                </a:ext>
              </a:extLst>
            </p:cNvPr>
            <p:cNvSpPr/>
            <p:nvPr/>
          </p:nvSpPr>
          <p:spPr>
            <a:xfrm>
              <a:off x="3963789" y="1294119"/>
              <a:ext cx="314325" cy="323850"/>
            </a:xfrm>
            <a:custGeom>
              <a:avLst/>
              <a:gdLst>
                <a:gd name="connsiteX0" fmla="*/ 161449 w 314325"/>
                <a:gd name="connsiteY0" fmla="*/ 316706 h 323850"/>
                <a:gd name="connsiteX1" fmla="*/ 7144 w 314325"/>
                <a:gd name="connsiteY1" fmla="*/ 162401 h 323850"/>
                <a:gd name="connsiteX2" fmla="*/ 161449 w 314325"/>
                <a:gd name="connsiteY2" fmla="*/ 7144 h 323850"/>
                <a:gd name="connsiteX3" fmla="*/ 315754 w 314325"/>
                <a:gd name="connsiteY3" fmla="*/ 161449 h 323850"/>
                <a:gd name="connsiteX4" fmla="*/ 161449 w 314325"/>
                <a:gd name="connsiteY4" fmla="*/ 316706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323850">
                  <a:moveTo>
                    <a:pt x="161449" y="316706"/>
                  </a:moveTo>
                  <a:cubicBezTo>
                    <a:pt x="75724" y="316706"/>
                    <a:pt x="7144" y="247174"/>
                    <a:pt x="7144" y="162401"/>
                  </a:cubicBezTo>
                  <a:cubicBezTo>
                    <a:pt x="7144" y="77629"/>
                    <a:pt x="76676" y="7144"/>
                    <a:pt x="161449" y="7144"/>
                  </a:cubicBezTo>
                  <a:cubicBezTo>
                    <a:pt x="246221" y="7144"/>
                    <a:pt x="315754" y="76676"/>
                    <a:pt x="315754" y="161449"/>
                  </a:cubicBezTo>
                  <a:cubicBezTo>
                    <a:pt x="315754" y="246221"/>
                    <a:pt x="247174" y="316706"/>
                    <a:pt x="161449" y="31670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70">
              <a:extLst>
                <a:ext uri="{FF2B5EF4-FFF2-40B4-BE49-F238E27FC236}">
                  <a16:creationId xmlns:a16="http://schemas.microsoft.com/office/drawing/2014/main" id="{0C1B9058-59D5-4CC1-BB76-17336F8A08E5}"/>
                </a:ext>
              </a:extLst>
            </p:cNvPr>
            <p:cNvSpPr/>
            <p:nvPr/>
          </p:nvSpPr>
          <p:spPr>
            <a:xfrm>
              <a:off x="3673277" y="1045330"/>
              <a:ext cx="647700" cy="628650"/>
            </a:xfrm>
            <a:custGeom>
              <a:avLst/>
              <a:gdLst>
                <a:gd name="connsiteX0" fmla="*/ 623411 w 647700"/>
                <a:gd name="connsiteY0" fmla="*/ 204498 h 628650"/>
                <a:gd name="connsiteX1" fmla="*/ 208121 w 647700"/>
                <a:gd name="connsiteY1" fmla="*/ 204498 h 628650"/>
                <a:gd name="connsiteX2" fmla="*/ 451961 w 647700"/>
                <a:gd name="connsiteY2" fmla="*/ 67338 h 628650"/>
                <a:gd name="connsiteX3" fmla="*/ 464344 w 647700"/>
                <a:gd name="connsiteY3" fmla="*/ 23523 h 628650"/>
                <a:gd name="connsiteX4" fmla="*/ 420529 w 647700"/>
                <a:gd name="connsiteY4" fmla="*/ 11141 h 628650"/>
                <a:gd name="connsiteX5" fmla="*/ 75724 w 647700"/>
                <a:gd name="connsiteY5" fmla="*/ 204498 h 628650"/>
                <a:gd name="connsiteX6" fmla="*/ 29051 w 647700"/>
                <a:gd name="connsiteY6" fmla="*/ 204498 h 628650"/>
                <a:gd name="connsiteX7" fmla="*/ 7144 w 647700"/>
                <a:gd name="connsiteY7" fmla="*/ 226406 h 628650"/>
                <a:gd name="connsiteX8" fmla="*/ 7144 w 647700"/>
                <a:gd name="connsiteY8" fmla="*/ 601691 h 628650"/>
                <a:gd name="connsiteX9" fmla="*/ 29051 w 647700"/>
                <a:gd name="connsiteY9" fmla="*/ 623598 h 628650"/>
                <a:gd name="connsiteX10" fmla="*/ 623411 w 647700"/>
                <a:gd name="connsiteY10" fmla="*/ 623598 h 628650"/>
                <a:gd name="connsiteX11" fmla="*/ 645319 w 647700"/>
                <a:gd name="connsiteY11" fmla="*/ 601691 h 628650"/>
                <a:gd name="connsiteX12" fmla="*/ 645319 w 647700"/>
                <a:gd name="connsiteY12" fmla="*/ 226406 h 628650"/>
                <a:gd name="connsiteX13" fmla="*/ 623411 w 647700"/>
                <a:gd name="connsiteY13" fmla="*/ 204498 h 628650"/>
                <a:gd name="connsiteX14" fmla="*/ 453866 w 647700"/>
                <a:gd name="connsiteY14" fmla="*/ 560733 h 628650"/>
                <a:gd name="connsiteX15" fmla="*/ 304324 w 647700"/>
                <a:gd name="connsiteY15" fmla="*/ 411191 h 628650"/>
                <a:gd name="connsiteX16" fmla="*/ 453866 w 647700"/>
                <a:gd name="connsiteY16" fmla="*/ 261648 h 628650"/>
                <a:gd name="connsiteX17" fmla="*/ 603409 w 647700"/>
                <a:gd name="connsiteY17" fmla="*/ 411191 h 628650"/>
                <a:gd name="connsiteX18" fmla="*/ 453866 w 647700"/>
                <a:gd name="connsiteY18" fmla="*/ 560733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700" h="628650">
                  <a:moveTo>
                    <a:pt x="623411" y="204498"/>
                  </a:moveTo>
                  <a:lnTo>
                    <a:pt x="208121" y="204498"/>
                  </a:lnTo>
                  <a:lnTo>
                    <a:pt x="451961" y="67338"/>
                  </a:lnTo>
                  <a:cubicBezTo>
                    <a:pt x="467201" y="58766"/>
                    <a:pt x="472916" y="38763"/>
                    <a:pt x="464344" y="23523"/>
                  </a:cubicBezTo>
                  <a:cubicBezTo>
                    <a:pt x="455771" y="8283"/>
                    <a:pt x="435769" y="2568"/>
                    <a:pt x="420529" y="11141"/>
                  </a:cubicBezTo>
                  <a:lnTo>
                    <a:pt x="75724" y="204498"/>
                  </a:lnTo>
                  <a:lnTo>
                    <a:pt x="29051" y="204498"/>
                  </a:lnTo>
                  <a:cubicBezTo>
                    <a:pt x="16669" y="204498"/>
                    <a:pt x="7144" y="214023"/>
                    <a:pt x="7144" y="226406"/>
                  </a:cubicBezTo>
                  <a:lnTo>
                    <a:pt x="7144" y="601691"/>
                  </a:lnTo>
                  <a:cubicBezTo>
                    <a:pt x="7144" y="614073"/>
                    <a:pt x="16669" y="623598"/>
                    <a:pt x="29051" y="623598"/>
                  </a:cubicBezTo>
                  <a:lnTo>
                    <a:pt x="623411" y="623598"/>
                  </a:lnTo>
                  <a:cubicBezTo>
                    <a:pt x="635794" y="623598"/>
                    <a:pt x="645319" y="614073"/>
                    <a:pt x="645319" y="601691"/>
                  </a:cubicBezTo>
                  <a:lnTo>
                    <a:pt x="645319" y="226406"/>
                  </a:lnTo>
                  <a:cubicBezTo>
                    <a:pt x="645319" y="214023"/>
                    <a:pt x="635794" y="204498"/>
                    <a:pt x="623411" y="204498"/>
                  </a:cubicBezTo>
                  <a:close/>
                  <a:moveTo>
                    <a:pt x="453866" y="560733"/>
                  </a:moveTo>
                  <a:cubicBezTo>
                    <a:pt x="370999" y="560733"/>
                    <a:pt x="304324" y="494058"/>
                    <a:pt x="304324" y="411191"/>
                  </a:cubicBezTo>
                  <a:cubicBezTo>
                    <a:pt x="304324" y="328323"/>
                    <a:pt x="370999" y="261648"/>
                    <a:pt x="453866" y="261648"/>
                  </a:cubicBezTo>
                  <a:cubicBezTo>
                    <a:pt x="536734" y="261648"/>
                    <a:pt x="603409" y="328323"/>
                    <a:pt x="603409" y="411191"/>
                  </a:cubicBezTo>
                  <a:cubicBezTo>
                    <a:pt x="603409" y="494058"/>
                    <a:pt x="536734" y="560733"/>
                    <a:pt x="453866" y="560733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71">
              <a:extLst>
                <a:ext uri="{FF2B5EF4-FFF2-40B4-BE49-F238E27FC236}">
                  <a16:creationId xmlns:a16="http://schemas.microsoft.com/office/drawing/2014/main" id="{985CB02E-9F0D-407E-BEF9-519AFCFA0E77}"/>
                </a:ext>
              </a:extLst>
            </p:cNvPr>
            <p:cNvSpPr/>
            <p:nvPr/>
          </p:nvSpPr>
          <p:spPr>
            <a:xfrm>
              <a:off x="4076184" y="1405562"/>
              <a:ext cx="95250" cy="95250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5157"/>
                    <a:pt x="75157" y="94774"/>
                    <a:pt x="50959" y="94774"/>
                  </a:cubicBezTo>
                  <a:cubicBezTo>
                    <a:pt x="26760" y="94774"/>
                    <a:pt x="7144" y="75157"/>
                    <a:pt x="7144" y="50959"/>
                  </a:cubicBezTo>
                  <a:cubicBezTo>
                    <a:pt x="7144" y="26760"/>
                    <a:pt x="26760" y="7144"/>
                    <a:pt x="50959" y="7144"/>
                  </a:cubicBezTo>
                  <a:cubicBezTo>
                    <a:pt x="75157" y="7144"/>
                    <a:pt x="94774" y="26760"/>
                    <a:pt x="94774" y="50959"/>
                  </a:cubicBezTo>
                  <a:close/>
                </a:path>
              </a:pathLst>
            </a:custGeom>
            <a:solidFill>
              <a:srgbClr val="5AB4E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72">
              <a:extLst>
                <a:ext uri="{FF2B5EF4-FFF2-40B4-BE49-F238E27FC236}">
                  <a16:creationId xmlns:a16="http://schemas.microsoft.com/office/drawing/2014/main" id="{B09E2250-B080-4831-850A-A636F0FF3DBE}"/>
                </a:ext>
              </a:extLst>
            </p:cNvPr>
            <p:cNvSpPr/>
            <p:nvPr/>
          </p:nvSpPr>
          <p:spPr>
            <a:xfrm>
              <a:off x="3807579" y="1288404"/>
              <a:ext cx="66675" cy="66675"/>
            </a:xfrm>
            <a:custGeom>
              <a:avLst/>
              <a:gdLst>
                <a:gd name="connsiteX0" fmla="*/ 64294 w 66675"/>
                <a:gd name="connsiteY0" fmla="*/ 35719 h 66675"/>
                <a:gd name="connsiteX1" fmla="*/ 35719 w 66675"/>
                <a:gd name="connsiteY1" fmla="*/ 64294 h 66675"/>
                <a:gd name="connsiteX2" fmla="*/ 7144 w 66675"/>
                <a:gd name="connsiteY2" fmla="*/ 35719 h 66675"/>
                <a:gd name="connsiteX3" fmla="*/ 35719 w 66675"/>
                <a:gd name="connsiteY3" fmla="*/ 7144 h 66675"/>
                <a:gd name="connsiteX4" fmla="*/ 64294 w 66675"/>
                <a:gd name="connsiteY4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4294" y="35719"/>
                  </a:moveTo>
                  <a:cubicBezTo>
                    <a:pt x="64294" y="51500"/>
                    <a:pt x="51500" y="64294"/>
                    <a:pt x="35719" y="64294"/>
                  </a:cubicBezTo>
                  <a:cubicBezTo>
                    <a:pt x="19937" y="64294"/>
                    <a:pt x="7144" y="51500"/>
                    <a:pt x="7144" y="35719"/>
                  </a:cubicBezTo>
                  <a:cubicBezTo>
                    <a:pt x="7144" y="19937"/>
                    <a:pt x="19937" y="7144"/>
                    <a:pt x="35719" y="7144"/>
                  </a:cubicBezTo>
                  <a:cubicBezTo>
                    <a:pt x="51500" y="7144"/>
                    <a:pt x="64294" y="19937"/>
                    <a:pt x="64294" y="3571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73">
              <a:extLst>
                <a:ext uri="{FF2B5EF4-FFF2-40B4-BE49-F238E27FC236}">
                  <a16:creationId xmlns:a16="http://schemas.microsoft.com/office/drawing/2014/main" id="{4C3CC58D-5174-4984-9CB6-348239DE146B}"/>
                </a:ext>
              </a:extLst>
            </p:cNvPr>
            <p:cNvSpPr/>
            <p:nvPr/>
          </p:nvSpPr>
          <p:spPr>
            <a:xfrm>
              <a:off x="3724712" y="1288404"/>
              <a:ext cx="66675" cy="66675"/>
            </a:xfrm>
            <a:custGeom>
              <a:avLst/>
              <a:gdLst>
                <a:gd name="connsiteX0" fmla="*/ 64294 w 66675"/>
                <a:gd name="connsiteY0" fmla="*/ 35719 h 66675"/>
                <a:gd name="connsiteX1" fmla="*/ 35719 w 66675"/>
                <a:gd name="connsiteY1" fmla="*/ 64294 h 66675"/>
                <a:gd name="connsiteX2" fmla="*/ 7144 w 66675"/>
                <a:gd name="connsiteY2" fmla="*/ 35719 h 66675"/>
                <a:gd name="connsiteX3" fmla="*/ 35719 w 66675"/>
                <a:gd name="connsiteY3" fmla="*/ 7144 h 66675"/>
                <a:gd name="connsiteX4" fmla="*/ 64294 w 66675"/>
                <a:gd name="connsiteY4" fmla="*/ 35719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4294" y="35719"/>
                  </a:moveTo>
                  <a:cubicBezTo>
                    <a:pt x="64294" y="51500"/>
                    <a:pt x="51500" y="64294"/>
                    <a:pt x="35719" y="64294"/>
                  </a:cubicBezTo>
                  <a:cubicBezTo>
                    <a:pt x="19937" y="64294"/>
                    <a:pt x="7144" y="51500"/>
                    <a:pt x="7144" y="35719"/>
                  </a:cubicBezTo>
                  <a:cubicBezTo>
                    <a:pt x="7144" y="19937"/>
                    <a:pt x="19937" y="7144"/>
                    <a:pt x="35719" y="7144"/>
                  </a:cubicBezTo>
                  <a:cubicBezTo>
                    <a:pt x="51500" y="7144"/>
                    <a:pt x="64294" y="19937"/>
                    <a:pt x="64294" y="3571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74">
              <a:extLst>
                <a:ext uri="{FF2B5EF4-FFF2-40B4-BE49-F238E27FC236}">
                  <a16:creationId xmlns:a16="http://schemas.microsoft.com/office/drawing/2014/main" id="{CCAEB83B-FF38-4979-8441-84E2EE86A33C}"/>
                </a:ext>
              </a:extLst>
            </p:cNvPr>
            <p:cNvSpPr/>
            <p:nvPr/>
          </p:nvSpPr>
          <p:spPr>
            <a:xfrm>
              <a:off x="3723759" y="1538912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75">
              <a:extLst>
                <a:ext uri="{FF2B5EF4-FFF2-40B4-BE49-F238E27FC236}">
                  <a16:creationId xmlns:a16="http://schemas.microsoft.com/office/drawing/2014/main" id="{26819125-5A8E-4680-AD2E-6B9504EA1D19}"/>
                </a:ext>
              </a:extLst>
            </p:cNvPr>
            <p:cNvSpPr/>
            <p:nvPr/>
          </p:nvSpPr>
          <p:spPr>
            <a:xfrm>
              <a:off x="3723759" y="1498907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76">
              <a:extLst>
                <a:ext uri="{FF2B5EF4-FFF2-40B4-BE49-F238E27FC236}">
                  <a16:creationId xmlns:a16="http://schemas.microsoft.com/office/drawing/2014/main" id="{E9A52987-EF09-4187-A247-A30CF56BDDC8}"/>
                </a:ext>
              </a:extLst>
            </p:cNvPr>
            <p:cNvSpPr/>
            <p:nvPr/>
          </p:nvSpPr>
          <p:spPr>
            <a:xfrm>
              <a:off x="3723759" y="1457949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77">
              <a:extLst>
                <a:ext uri="{FF2B5EF4-FFF2-40B4-BE49-F238E27FC236}">
                  <a16:creationId xmlns:a16="http://schemas.microsoft.com/office/drawing/2014/main" id="{B9F7700E-0256-43AC-946C-48A9C81B38E8}"/>
                </a:ext>
              </a:extLst>
            </p:cNvPr>
            <p:cNvSpPr/>
            <p:nvPr/>
          </p:nvSpPr>
          <p:spPr>
            <a:xfrm>
              <a:off x="3723759" y="1417944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78">
              <a:extLst>
                <a:ext uri="{FF2B5EF4-FFF2-40B4-BE49-F238E27FC236}">
                  <a16:creationId xmlns:a16="http://schemas.microsoft.com/office/drawing/2014/main" id="{A917E5E1-FDA4-44CC-B788-22A1D84EFF3F}"/>
                </a:ext>
              </a:extLst>
            </p:cNvPr>
            <p:cNvSpPr/>
            <p:nvPr/>
          </p:nvSpPr>
          <p:spPr>
            <a:xfrm>
              <a:off x="3723759" y="1377939"/>
              <a:ext cx="161925" cy="38100"/>
            </a:xfrm>
            <a:custGeom>
              <a:avLst/>
              <a:gdLst>
                <a:gd name="connsiteX0" fmla="*/ 7144 w 161925"/>
                <a:gd name="connsiteY0" fmla="*/ 7144 h 38100"/>
                <a:gd name="connsiteX1" fmla="*/ 157639 w 161925"/>
                <a:gd name="connsiteY1" fmla="*/ 7144 h 38100"/>
                <a:gd name="connsiteX2" fmla="*/ 157639 w 161925"/>
                <a:gd name="connsiteY2" fmla="*/ 33814 h 38100"/>
                <a:gd name="connsiteX3" fmla="*/ 7144 w 161925"/>
                <a:gd name="connsiteY3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38100">
                  <a:moveTo>
                    <a:pt x="7144" y="7144"/>
                  </a:moveTo>
                  <a:lnTo>
                    <a:pt x="157639" y="7144"/>
                  </a:lnTo>
                  <a:lnTo>
                    <a:pt x="157639" y="33814"/>
                  </a:lnTo>
                  <a:lnTo>
                    <a:pt x="7144" y="33814"/>
                  </a:lnTo>
                  <a:close/>
                </a:path>
              </a:pathLst>
            </a:custGeom>
            <a:solidFill>
              <a:srgbClr val="EAE4D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79">
              <a:extLst>
                <a:ext uri="{FF2B5EF4-FFF2-40B4-BE49-F238E27FC236}">
                  <a16:creationId xmlns:a16="http://schemas.microsoft.com/office/drawing/2014/main" id="{382A76BF-1225-4B29-9F4B-52DBE46CA926}"/>
                </a:ext>
              </a:extLst>
            </p:cNvPr>
            <p:cNvSpPr/>
            <p:nvPr/>
          </p:nvSpPr>
          <p:spPr>
            <a:xfrm>
              <a:off x="4069517" y="1398894"/>
              <a:ext cx="114300" cy="114300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6"/>
                    <a:pt x="86985" y="110014"/>
                    <a:pt x="58579" y="110014"/>
                  </a:cubicBezTo>
                  <a:cubicBezTo>
                    <a:pt x="30172" y="110014"/>
                    <a:pt x="7144" y="86986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5" y="7144"/>
                    <a:pt x="110014" y="30172"/>
                    <a:pt x="110014" y="58579"/>
                  </a:cubicBezTo>
                  <a:close/>
                </a:path>
              </a:pathLst>
            </a:custGeom>
            <a:solidFill>
              <a:srgbClr val="1E3F7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80">
              <a:extLst>
                <a:ext uri="{FF2B5EF4-FFF2-40B4-BE49-F238E27FC236}">
                  <a16:creationId xmlns:a16="http://schemas.microsoft.com/office/drawing/2014/main" id="{4CAAF37E-097E-4510-B5C6-C9D1BC9749C6}"/>
                </a:ext>
              </a:extLst>
            </p:cNvPr>
            <p:cNvSpPr/>
            <p:nvPr/>
          </p:nvSpPr>
          <p:spPr>
            <a:xfrm>
              <a:off x="4421361" y="1319677"/>
              <a:ext cx="114300" cy="180975"/>
            </a:xfrm>
            <a:custGeom>
              <a:avLst/>
              <a:gdLst>
                <a:gd name="connsiteX0" fmla="*/ 35347 w 114300"/>
                <a:gd name="connsiteY0" fmla="*/ 173991 h 180975"/>
                <a:gd name="connsiteX1" fmla="*/ 42015 w 114300"/>
                <a:gd name="connsiteY1" fmla="*/ 112078 h 180975"/>
                <a:gd name="connsiteX2" fmla="*/ 14392 w 114300"/>
                <a:gd name="connsiteY2" fmla="*/ 112078 h 180975"/>
                <a:gd name="connsiteX3" fmla="*/ 8677 w 114300"/>
                <a:gd name="connsiteY3" fmla="*/ 100648 h 180975"/>
                <a:gd name="connsiteX4" fmla="*/ 71542 w 114300"/>
                <a:gd name="connsiteY4" fmla="*/ 10161 h 180975"/>
                <a:gd name="connsiteX5" fmla="*/ 83925 w 114300"/>
                <a:gd name="connsiteY5" fmla="*/ 14923 h 180975"/>
                <a:gd name="connsiteX6" fmla="*/ 77257 w 114300"/>
                <a:gd name="connsiteY6" fmla="*/ 76836 h 180975"/>
                <a:gd name="connsiteX7" fmla="*/ 104880 w 114300"/>
                <a:gd name="connsiteY7" fmla="*/ 76836 h 180975"/>
                <a:gd name="connsiteX8" fmla="*/ 110595 w 114300"/>
                <a:gd name="connsiteY8" fmla="*/ 88266 h 180975"/>
                <a:gd name="connsiteX9" fmla="*/ 47730 w 114300"/>
                <a:gd name="connsiteY9" fmla="*/ 178753 h 180975"/>
                <a:gd name="connsiteX10" fmla="*/ 35347 w 114300"/>
                <a:gd name="connsiteY10" fmla="*/ 17399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" h="180975">
                  <a:moveTo>
                    <a:pt x="35347" y="173991"/>
                  </a:moveTo>
                  <a:lnTo>
                    <a:pt x="42015" y="112078"/>
                  </a:lnTo>
                  <a:lnTo>
                    <a:pt x="14392" y="112078"/>
                  </a:lnTo>
                  <a:cubicBezTo>
                    <a:pt x="8677" y="112078"/>
                    <a:pt x="4867" y="105411"/>
                    <a:pt x="8677" y="100648"/>
                  </a:cubicBezTo>
                  <a:lnTo>
                    <a:pt x="71542" y="10161"/>
                  </a:lnTo>
                  <a:cubicBezTo>
                    <a:pt x="75352" y="4446"/>
                    <a:pt x="84877" y="7303"/>
                    <a:pt x="83925" y="14923"/>
                  </a:cubicBezTo>
                  <a:lnTo>
                    <a:pt x="77257" y="76836"/>
                  </a:lnTo>
                  <a:lnTo>
                    <a:pt x="104880" y="76836"/>
                  </a:lnTo>
                  <a:cubicBezTo>
                    <a:pt x="110595" y="76836"/>
                    <a:pt x="114405" y="83503"/>
                    <a:pt x="110595" y="88266"/>
                  </a:cubicBezTo>
                  <a:lnTo>
                    <a:pt x="47730" y="178753"/>
                  </a:lnTo>
                  <a:cubicBezTo>
                    <a:pt x="43920" y="184468"/>
                    <a:pt x="35347" y="180658"/>
                    <a:pt x="35347" y="17399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81">
              <a:extLst>
                <a:ext uri="{FF2B5EF4-FFF2-40B4-BE49-F238E27FC236}">
                  <a16:creationId xmlns:a16="http://schemas.microsoft.com/office/drawing/2014/main" id="{D1E98895-800E-4630-8EE8-19FB97591C0E}"/>
                </a:ext>
              </a:extLst>
            </p:cNvPr>
            <p:cNvSpPr/>
            <p:nvPr/>
          </p:nvSpPr>
          <p:spPr>
            <a:xfrm>
              <a:off x="3502198" y="1319677"/>
              <a:ext cx="114300" cy="180975"/>
            </a:xfrm>
            <a:custGeom>
              <a:avLst/>
              <a:gdLst>
                <a:gd name="connsiteX0" fmla="*/ 35347 w 114300"/>
                <a:gd name="connsiteY0" fmla="*/ 173991 h 180975"/>
                <a:gd name="connsiteX1" fmla="*/ 42015 w 114300"/>
                <a:gd name="connsiteY1" fmla="*/ 112078 h 180975"/>
                <a:gd name="connsiteX2" fmla="*/ 14392 w 114300"/>
                <a:gd name="connsiteY2" fmla="*/ 112078 h 180975"/>
                <a:gd name="connsiteX3" fmla="*/ 8677 w 114300"/>
                <a:gd name="connsiteY3" fmla="*/ 100648 h 180975"/>
                <a:gd name="connsiteX4" fmla="*/ 71542 w 114300"/>
                <a:gd name="connsiteY4" fmla="*/ 10161 h 180975"/>
                <a:gd name="connsiteX5" fmla="*/ 83925 w 114300"/>
                <a:gd name="connsiteY5" fmla="*/ 14923 h 180975"/>
                <a:gd name="connsiteX6" fmla="*/ 77257 w 114300"/>
                <a:gd name="connsiteY6" fmla="*/ 76836 h 180975"/>
                <a:gd name="connsiteX7" fmla="*/ 104880 w 114300"/>
                <a:gd name="connsiteY7" fmla="*/ 76836 h 180975"/>
                <a:gd name="connsiteX8" fmla="*/ 110595 w 114300"/>
                <a:gd name="connsiteY8" fmla="*/ 88266 h 180975"/>
                <a:gd name="connsiteX9" fmla="*/ 47730 w 114300"/>
                <a:gd name="connsiteY9" fmla="*/ 178753 h 180975"/>
                <a:gd name="connsiteX10" fmla="*/ 35347 w 114300"/>
                <a:gd name="connsiteY10" fmla="*/ 17399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300" h="180975">
                  <a:moveTo>
                    <a:pt x="35347" y="173991"/>
                  </a:moveTo>
                  <a:lnTo>
                    <a:pt x="42015" y="112078"/>
                  </a:lnTo>
                  <a:lnTo>
                    <a:pt x="14392" y="112078"/>
                  </a:lnTo>
                  <a:cubicBezTo>
                    <a:pt x="8677" y="112078"/>
                    <a:pt x="4867" y="105411"/>
                    <a:pt x="8677" y="100648"/>
                  </a:cubicBezTo>
                  <a:lnTo>
                    <a:pt x="71542" y="10161"/>
                  </a:lnTo>
                  <a:cubicBezTo>
                    <a:pt x="75352" y="4446"/>
                    <a:pt x="84877" y="7303"/>
                    <a:pt x="83925" y="14923"/>
                  </a:cubicBezTo>
                  <a:lnTo>
                    <a:pt x="77257" y="76836"/>
                  </a:lnTo>
                  <a:lnTo>
                    <a:pt x="104880" y="76836"/>
                  </a:lnTo>
                  <a:cubicBezTo>
                    <a:pt x="110595" y="76836"/>
                    <a:pt x="114405" y="83503"/>
                    <a:pt x="110595" y="88266"/>
                  </a:cubicBezTo>
                  <a:lnTo>
                    <a:pt x="47730" y="178753"/>
                  </a:lnTo>
                  <a:cubicBezTo>
                    <a:pt x="43920" y="184468"/>
                    <a:pt x="35347" y="180658"/>
                    <a:pt x="35347" y="17399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82">
              <a:extLst>
                <a:ext uri="{FF2B5EF4-FFF2-40B4-BE49-F238E27FC236}">
                  <a16:creationId xmlns:a16="http://schemas.microsoft.com/office/drawing/2014/main" id="{5CE4821B-1EE4-45C2-9BEC-8FC4B2BCD288}"/>
                </a:ext>
              </a:extLst>
            </p:cNvPr>
            <p:cNvSpPr/>
            <p:nvPr/>
          </p:nvSpPr>
          <p:spPr>
            <a:xfrm>
              <a:off x="3724474" y="1061471"/>
              <a:ext cx="95250" cy="95250"/>
            </a:xfrm>
            <a:custGeom>
              <a:avLst/>
              <a:gdLst>
                <a:gd name="connsiteX0" fmla="*/ 37862 w 95250"/>
                <a:gd name="connsiteY0" fmla="*/ 61674 h 95250"/>
                <a:gd name="connsiteX1" fmla="*/ 44529 w 95250"/>
                <a:gd name="connsiteY1" fmla="*/ 67389 h 95250"/>
                <a:gd name="connsiteX2" fmla="*/ 54054 w 95250"/>
                <a:gd name="connsiteY2" fmla="*/ 94059 h 95250"/>
                <a:gd name="connsiteX3" fmla="*/ 56912 w 95250"/>
                <a:gd name="connsiteY3" fmla="*/ 94059 h 95250"/>
                <a:gd name="connsiteX4" fmla="*/ 62627 w 95250"/>
                <a:gd name="connsiteY4" fmla="*/ 66437 h 95250"/>
                <a:gd name="connsiteX5" fmla="*/ 68342 w 95250"/>
                <a:gd name="connsiteY5" fmla="*/ 59769 h 95250"/>
                <a:gd name="connsiteX6" fmla="*/ 95012 w 95250"/>
                <a:gd name="connsiteY6" fmla="*/ 50244 h 95250"/>
                <a:gd name="connsiteX7" fmla="*/ 95012 w 95250"/>
                <a:gd name="connsiteY7" fmla="*/ 47387 h 95250"/>
                <a:gd name="connsiteX8" fmla="*/ 66437 w 95250"/>
                <a:gd name="connsiteY8" fmla="*/ 41672 h 95250"/>
                <a:gd name="connsiteX9" fmla="*/ 59769 w 95250"/>
                <a:gd name="connsiteY9" fmla="*/ 35957 h 95250"/>
                <a:gd name="connsiteX10" fmla="*/ 50244 w 95250"/>
                <a:gd name="connsiteY10" fmla="*/ 9287 h 95250"/>
                <a:gd name="connsiteX11" fmla="*/ 47387 w 95250"/>
                <a:gd name="connsiteY11" fmla="*/ 9287 h 95250"/>
                <a:gd name="connsiteX12" fmla="*/ 41672 w 95250"/>
                <a:gd name="connsiteY12" fmla="*/ 36909 h 95250"/>
                <a:gd name="connsiteX13" fmla="*/ 35957 w 95250"/>
                <a:gd name="connsiteY13" fmla="*/ 43577 h 95250"/>
                <a:gd name="connsiteX14" fmla="*/ 9287 w 95250"/>
                <a:gd name="connsiteY14" fmla="*/ 53102 h 95250"/>
                <a:gd name="connsiteX15" fmla="*/ 9287 w 95250"/>
                <a:gd name="connsiteY15" fmla="*/ 55959 h 95250"/>
                <a:gd name="connsiteX16" fmla="*/ 37862 w 95250"/>
                <a:gd name="connsiteY16" fmla="*/ 6167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250" h="95250">
                  <a:moveTo>
                    <a:pt x="37862" y="61674"/>
                  </a:moveTo>
                  <a:cubicBezTo>
                    <a:pt x="40719" y="62627"/>
                    <a:pt x="43577" y="64532"/>
                    <a:pt x="44529" y="67389"/>
                  </a:cubicBezTo>
                  <a:lnTo>
                    <a:pt x="54054" y="94059"/>
                  </a:lnTo>
                  <a:cubicBezTo>
                    <a:pt x="55007" y="96917"/>
                    <a:pt x="55959" y="96917"/>
                    <a:pt x="56912" y="94059"/>
                  </a:cubicBezTo>
                  <a:lnTo>
                    <a:pt x="62627" y="66437"/>
                  </a:lnTo>
                  <a:cubicBezTo>
                    <a:pt x="63579" y="63579"/>
                    <a:pt x="65484" y="60722"/>
                    <a:pt x="68342" y="59769"/>
                  </a:cubicBezTo>
                  <a:lnTo>
                    <a:pt x="95012" y="50244"/>
                  </a:lnTo>
                  <a:cubicBezTo>
                    <a:pt x="97869" y="49292"/>
                    <a:pt x="97869" y="48339"/>
                    <a:pt x="95012" y="47387"/>
                  </a:cubicBezTo>
                  <a:lnTo>
                    <a:pt x="66437" y="41672"/>
                  </a:lnTo>
                  <a:cubicBezTo>
                    <a:pt x="63579" y="40719"/>
                    <a:pt x="60722" y="38814"/>
                    <a:pt x="59769" y="35957"/>
                  </a:cubicBezTo>
                  <a:lnTo>
                    <a:pt x="50244" y="9287"/>
                  </a:lnTo>
                  <a:cubicBezTo>
                    <a:pt x="49292" y="6429"/>
                    <a:pt x="48339" y="6429"/>
                    <a:pt x="47387" y="9287"/>
                  </a:cubicBezTo>
                  <a:lnTo>
                    <a:pt x="41672" y="36909"/>
                  </a:lnTo>
                  <a:cubicBezTo>
                    <a:pt x="40719" y="39767"/>
                    <a:pt x="38814" y="42624"/>
                    <a:pt x="35957" y="43577"/>
                  </a:cubicBezTo>
                  <a:lnTo>
                    <a:pt x="9287" y="53102"/>
                  </a:lnTo>
                  <a:cubicBezTo>
                    <a:pt x="6429" y="54054"/>
                    <a:pt x="6429" y="55007"/>
                    <a:pt x="9287" y="55959"/>
                  </a:cubicBezTo>
                  <a:lnTo>
                    <a:pt x="37862" y="6167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83">
              <a:extLst>
                <a:ext uri="{FF2B5EF4-FFF2-40B4-BE49-F238E27FC236}">
                  <a16:creationId xmlns:a16="http://schemas.microsoft.com/office/drawing/2014/main" id="{FEE3E998-DE32-40BE-9256-FB1F06C94E35}"/>
                </a:ext>
              </a:extLst>
            </p:cNvPr>
            <p:cNvSpPr/>
            <p:nvPr/>
          </p:nvSpPr>
          <p:spPr>
            <a:xfrm>
              <a:off x="4058414" y="1711641"/>
              <a:ext cx="57150" cy="57150"/>
            </a:xfrm>
            <a:custGeom>
              <a:avLst/>
              <a:gdLst>
                <a:gd name="connsiteX0" fmla="*/ 20152 w 57150"/>
                <a:gd name="connsiteY0" fmla="*/ 31582 h 57150"/>
                <a:gd name="connsiteX1" fmla="*/ 22057 w 57150"/>
                <a:gd name="connsiteY1" fmla="*/ 36344 h 57150"/>
                <a:gd name="connsiteX2" fmla="*/ 19199 w 57150"/>
                <a:gd name="connsiteY2" fmla="*/ 52537 h 57150"/>
                <a:gd name="connsiteX3" fmla="*/ 20152 w 57150"/>
                <a:gd name="connsiteY3" fmla="*/ 53489 h 57150"/>
                <a:gd name="connsiteX4" fmla="*/ 31582 w 57150"/>
                <a:gd name="connsiteY4" fmla="*/ 41107 h 57150"/>
                <a:gd name="connsiteX5" fmla="*/ 36344 w 57150"/>
                <a:gd name="connsiteY5" fmla="*/ 39202 h 57150"/>
                <a:gd name="connsiteX6" fmla="*/ 52537 w 57150"/>
                <a:gd name="connsiteY6" fmla="*/ 42059 h 57150"/>
                <a:gd name="connsiteX7" fmla="*/ 53489 w 57150"/>
                <a:gd name="connsiteY7" fmla="*/ 41107 h 57150"/>
                <a:gd name="connsiteX8" fmla="*/ 41107 w 57150"/>
                <a:gd name="connsiteY8" fmla="*/ 29677 h 57150"/>
                <a:gd name="connsiteX9" fmla="*/ 39202 w 57150"/>
                <a:gd name="connsiteY9" fmla="*/ 24914 h 57150"/>
                <a:gd name="connsiteX10" fmla="*/ 42059 w 57150"/>
                <a:gd name="connsiteY10" fmla="*/ 8722 h 57150"/>
                <a:gd name="connsiteX11" fmla="*/ 41107 w 57150"/>
                <a:gd name="connsiteY11" fmla="*/ 7769 h 57150"/>
                <a:gd name="connsiteX12" fmla="*/ 29677 w 57150"/>
                <a:gd name="connsiteY12" fmla="*/ 20152 h 57150"/>
                <a:gd name="connsiteX13" fmla="*/ 24914 w 57150"/>
                <a:gd name="connsiteY13" fmla="*/ 22057 h 57150"/>
                <a:gd name="connsiteX14" fmla="*/ 8722 w 57150"/>
                <a:gd name="connsiteY14" fmla="*/ 19199 h 57150"/>
                <a:gd name="connsiteX15" fmla="*/ 7769 w 57150"/>
                <a:gd name="connsiteY15" fmla="*/ 20152 h 57150"/>
                <a:gd name="connsiteX16" fmla="*/ 20152 w 57150"/>
                <a:gd name="connsiteY16" fmla="*/ 3158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" h="57150">
                  <a:moveTo>
                    <a:pt x="20152" y="31582"/>
                  </a:moveTo>
                  <a:cubicBezTo>
                    <a:pt x="21104" y="32534"/>
                    <a:pt x="22057" y="34439"/>
                    <a:pt x="22057" y="36344"/>
                  </a:cubicBezTo>
                  <a:lnTo>
                    <a:pt x="19199" y="52537"/>
                  </a:lnTo>
                  <a:cubicBezTo>
                    <a:pt x="19199" y="54442"/>
                    <a:pt x="19199" y="54442"/>
                    <a:pt x="20152" y="53489"/>
                  </a:cubicBezTo>
                  <a:lnTo>
                    <a:pt x="31582" y="41107"/>
                  </a:lnTo>
                  <a:cubicBezTo>
                    <a:pt x="32534" y="40154"/>
                    <a:pt x="34439" y="39202"/>
                    <a:pt x="36344" y="39202"/>
                  </a:cubicBezTo>
                  <a:lnTo>
                    <a:pt x="52537" y="42059"/>
                  </a:lnTo>
                  <a:cubicBezTo>
                    <a:pt x="54442" y="42059"/>
                    <a:pt x="54442" y="42059"/>
                    <a:pt x="53489" y="41107"/>
                  </a:cubicBezTo>
                  <a:lnTo>
                    <a:pt x="41107" y="29677"/>
                  </a:lnTo>
                  <a:cubicBezTo>
                    <a:pt x="40154" y="28724"/>
                    <a:pt x="39202" y="26819"/>
                    <a:pt x="39202" y="24914"/>
                  </a:cubicBezTo>
                  <a:lnTo>
                    <a:pt x="42059" y="8722"/>
                  </a:lnTo>
                  <a:cubicBezTo>
                    <a:pt x="42059" y="6817"/>
                    <a:pt x="42059" y="6817"/>
                    <a:pt x="41107" y="7769"/>
                  </a:cubicBezTo>
                  <a:lnTo>
                    <a:pt x="29677" y="20152"/>
                  </a:lnTo>
                  <a:cubicBezTo>
                    <a:pt x="28724" y="21104"/>
                    <a:pt x="26819" y="22057"/>
                    <a:pt x="24914" y="22057"/>
                  </a:cubicBezTo>
                  <a:lnTo>
                    <a:pt x="8722" y="19199"/>
                  </a:lnTo>
                  <a:cubicBezTo>
                    <a:pt x="6817" y="19199"/>
                    <a:pt x="6817" y="19199"/>
                    <a:pt x="7769" y="20152"/>
                  </a:cubicBezTo>
                  <a:lnTo>
                    <a:pt x="20152" y="3158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84">
              <a:extLst>
                <a:ext uri="{FF2B5EF4-FFF2-40B4-BE49-F238E27FC236}">
                  <a16:creationId xmlns:a16="http://schemas.microsoft.com/office/drawing/2014/main" id="{1C5EA777-BCBE-42FA-9C17-CB8B71EEE1CB}"/>
                </a:ext>
              </a:extLst>
            </p:cNvPr>
            <p:cNvSpPr/>
            <p:nvPr/>
          </p:nvSpPr>
          <p:spPr>
            <a:xfrm>
              <a:off x="4414649" y="1166811"/>
              <a:ext cx="57150" cy="57150"/>
            </a:xfrm>
            <a:custGeom>
              <a:avLst/>
              <a:gdLst>
                <a:gd name="connsiteX0" fmla="*/ 21104 w 57150"/>
                <a:gd name="connsiteY0" fmla="*/ 33487 h 57150"/>
                <a:gd name="connsiteX1" fmla="*/ 23009 w 57150"/>
                <a:gd name="connsiteY1" fmla="*/ 38249 h 57150"/>
                <a:gd name="connsiteX2" fmla="*/ 22057 w 57150"/>
                <a:gd name="connsiteY2" fmla="*/ 54442 h 57150"/>
                <a:gd name="connsiteX3" fmla="*/ 23962 w 57150"/>
                <a:gd name="connsiteY3" fmla="*/ 55394 h 57150"/>
                <a:gd name="connsiteX4" fmla="*/ 33487 w 57150"/>
                <a:gd name="connsiteY4" fmla="*/ 42059 h 57150"/>
                <a:gd name="connsiteX5" fmla="*/ 38249 w 57150"/>
                <a:gd name="connsiteY5" fmla="*/ 40154 h 57150"/>
                <a:gd name="connsiteX6" fmla="*/ 54442 w 57150"/>
                <a:gd name="connsiteY6" fmla="*/ 41107 h 57150"/>
                <a:gd name="connsiteX7" fmla="*/ 55394 w 57150"/>
                <a:gd name="connsiteY7" fmla="*/ 39202 h 57150"/>
                <a:gd name="connsiteX8" fmla="*/ 42059 w 57150"/>
                <a:gd name="connsiteY8" fmla="*/ 29677 h 57150"/>
                <a:gd name="connsiteX9" fmla="*/ 40154 w 57150"/>
                <a:gd name="connsiteY9" fmla="*/ 24914 h 57150"/>
                <a:gd name="connsiteX10" fmla="*/ 41107 w 57150"/>
                <a:gd name="connsiteY10" fmla="*/ 8722 h 57150"/>
                <a:gd name="connsiteX11" fmla="*/ 39202 w 57150"/>
                <a:gd name="connsiteY11" fmla="*/ 7769 h 57150"/>
                <a:gd name="connsiteX12" fmla="*/ 29677 w 57150"/>
                <a:gd name="connsiteY12" fmla="*/ 21104 h 57150"/>
                <a:gd name="connsiteX13" fmla="*/ 24914 w 57150"/>
                <a:gd name="connsiteY13" fmla="*/ 23009 h 57150"/>
                <a:gd name="connsiteX14" fmla="*/ 8722 w 57150"/>
                <a:gd name="connsiteY14" fmla="*/ 22057 h 57150"/>
                <a:gd name="connsiteX15" fmla="*/ 7769 w 57150"/>
                <a:gd name="connsiteY15" fmla="*/ 23962 h 57150"/>
                <a:gd name="connsiteX16" fmla="*/ 21104 w 57150"/>
                <a:gd name="connsiteY16" fmla="*/ 3348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" h="57150">
                  <a:moveTo>
                    <a:pt x="21104" y="33487"/>
                  </a:moveTo>
                  <a:cubicBezTo>
                    <a:pt x="22057" y="34439"/>
                    <a:pt x="23009" y="36344"/>
                    <a:pt x="23009" y="38249"/>
                  </a:cubicBezTo>
                  <a:lnTo>
                    <a:pt x="22057" y="54442"/>
                  </a:lnTo>
                  <a:cubicBezTo>
                    <a:pt x="22057" y="56347"/>
                    <a:pt x="23009" y="56347"/>
                    <a:pt x="23962" y="55394"/>
                  </a:cubicBezTo>
                  <a:lnTo>
                    <a:pt x="33487" y="42059"/>
                  </a:lnTo>
                  <a:cubicBezTo>
                    <a:pt x="34439" y="41107"/>
                    <a:pt x="36344" y="40154"/>
                    <a:pt x="38249" y="40154"/>
                  </a:cubicBezTo>
                  <a:lnTo>
                    <a:pt x="54442" y="41107"/>
                  </a:lnTo>
                  <a:cubicBezTo>
                    <a:pt x="56347" y="41107"/>
                    <a:pt x="56347" y="40154"/>
                    <a:pt x="55394" y="39202"/>
                  </a:cubicBezTo>
                  <a:lnTo>
                    <a:pt x="42059" y="29677"/>
                  </a:lnTo>
                  <a:cubicBezTo>
                    <a:pt x="41107" y="28724"/>
                    <a:pt x="40154" y="26819"/>
                    <a:pt x="40154" y="24914"/>
                  </a:cubicBezTo>
                  <a:lnTo>
                    <a:pt x="41107" y="8722"/>
                  </a:lnTo>
                  <a:cubicBezTo>
                    <a:pt x="41107" y="6817"/>
                    <a:pt x="40154" y="6817"/>
                    <a:pt x="39202" y="7769"/>
                  </a:cubicBezTo>
                  <a:lnTo>
                    <a:pt x="29677" y="21104"/>
                  </a:lnTo>
                  <a:cubicBezTo>
                    <a:pt x="28724" y="22057"/>
                    <a:pt x="26819" y="23009"/>
                    <a:pt x="24914" y="23009"/>
                  </a:cubicBezTo>
                  <a:lnTo>
                    <a:pt x="8722" y="22057"/>
                  </a:lnTo>
                  <a:cubicBezTo>
                    <a:pt x="6817" y="22057"/>
                    <a:pt x="6817" y="23009"/>
                    <a:pt x="7769" y="23962"/>
                  </a:cubicBezTo>
                  <a:lnTo>
                    <a:pt x="21104" y="3348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85">
              <a:extLst>
                <a:ext uri="{FF2B5EF4-FFF2-40B4-BE49-F238E27FC236}">
                  <a16:creationId xmlns:a16="http://schemas.microsoft.com/office/drawing/2014/main" id="{C8E1400A-9B64-493B-AAE6-ABD16DDF6D4A}"/>
                </a:ext>
              </a:extLst>
            </p:cNvPr>
            <p:cNvSpPr/>
            <p:nvPr/>
          </p:nvSpPr>
          <p:spPr>
            <a:xfrm>
              <a:off x="3573591" y="1543049"/>
              <a:ext cx="57150" cy="57150"/>
            </a:xfrm>
            <a:custGeom>
              <a:avLst/>
              <a:gdLst>
                <a:gd name="connsiteX0" fmla="*/ 24914 w 57150"/>
                <a:gd name="connsiteY0" fmla="*/ 39202 h 57150"/>
                <a:gd name="connsiteX1" fmla="*/ 29677 w 57150"/>
                <a:gd name="connsiteY1" fmla="*/ 41107 h 57150"/>
                <a:gd name="connsiteX2" fmla="*/ 40154 w 57150"/>
                <a:gd name="connsiteY2" fmla="*/ 53489 h 57150"/>
                <a:gd name="connsiteX3" fmla="*/ 41107 w 57150"/>
                <a:gd name="connsiteY3" fmla="*/ 52537 h 57150"/>
                <a:gd name="connsiteX4" fmla="*/ 39202 w 57150"/>
                <a:gd name="connsiteY4" fmla="*/ 36344 h 57150"/>
                <a:gd name="connsiteX5" fmla="*/ 41107 w 57150"/>
                <a:gd name="connsiteY5" fmla="*/ 31582 h 57150"/>
                <a:gd name="connsiteX6" fmla="*/ 53489 w 57150"/>
                <a:gd name="connsiteY6" fmla="*/ 21104 h 57150"/>
                <a:gd name="connsiteX7" fmla="*/ 52537 w 57150"/>
                <a:gd name="connsiteY7" fmla="*/ 20152 h 57150"/>
                <a:gd name="connsiteX8" fmla="*/ 36344 w 57150"/>
                <a:gd name="connsiteY8" fmla="*/ 23009 h 57150"/>
                <a:gd name="connsiteX9" fmla="*/ 31582 w 57150"/>
                <a:gd name="connsiteY9" fmla="*/ 21104 h 57150"/>
                <a:gd name="connsiteX10" fmla="*/ 21104 w 57150"/>
                <a:gd name="connsiteY10" fmla="*/ 7769 h 57150"/>
                <a:gd name="connsiteX11" fmla="*/ 20152 w 57150"/>
                <a:gd name="connsiteY11" fmla="*/ 8722 h 57150"/>
                <a:gd name="connsiteX12" fmla="*/ 22057 w 57150"/>
                <a:gd name="connsiteY12" fmla="*/ 24914 h 57150"/>
                <a:gd name="connsiteX13" fmla="*/ 20152 w 57150"/>
                <a:gd name="connsiteY13" fmla="*/ 29677 h 57150"/>
                <a:gd name="connsiteX14" fmla="*/ 7769 w 57150"/>
                <a:gd name="connsiteY14" fmla="*/ 40154 h 57150"/>
                <a:gd name="connsiteX15" fmla="*/ 8722 w 57150"/>
                <a:gd name="connsiteY15" fmla="*/ 41107 h 57150"/>
                <a:gd name="connsiteX16" fmla="*/ 24914 w 57150"/>
                <a:gd name="connsiteY16" fmla="*/ 3920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" h="57150">
                  <a:moveTo>
                    <a:pt x="24914" y="39202"/>
                  </a:moveTo>
                  <a:cubicBezTo>
                    <a:pt x="26819" y="39202"/>
                    <a:pt x="28724" y="40154"/>
                    <a:pt x="29677" y="41107"/>
                  </a:cubicBezTo>
                  <a:lnTo>
                    <a:pt x="40154" y="53489"/>
                  </a:lnTo>
                  <a:cubicBezTo>
                    <a:pt x="41107" y="54442"/>
                    <a:pt x="42059" y="54442"/>
                    <a:pt x="41107" y="52537"/>
                  </a:cubicBezTo>
                  <a:lnTo>
                    <a:pt x="39202" y="36344"/>
                  </a:lnTo>
                  <a:cubicBezTo>
                    <a:pt x="39202" y="34439"/>
                    <a:pt x="40154" y="32534"/>
                    <a:pt x="41107" y="31582"/>
                  </a:cubicBezTo>
                  <a:lnTo>
                    <a:pt x="53489" y="21104"/>
                  </a:lnTo>
                  <a:cubicBezTo>
                    <a:pt x="54442" y="20152"/>
                    <a:pt x="54442" y="19199"/>
                    <a:pt x="52537" y="20152"/>
                  </a:cubicBezTo>
                  <a:lnTo>
                    <a:pt x="36344" y="23009"/>
                  </a:lnTo>
                  <a:cubicBezTo>
                    <a:pt x="34439" y="23009"/>
                    <a:pt x="32534" y="22057"/>
                    <a:pt x="31582" y="21104"/>
                  </a:cubicBezTo>
                  <a:lnTo>
                    <a:pt x="21104" y="7769"/>
                  </a:lnTo>
                  <a:cubicBezTo>
                    <a:pt x="20152" y="6817"/>
                    <a:pt x="19199" y="6817"/>
                    <a:pt x="20152" y="8722"/>
                  </a:cubicBezTo>
                  <a:lnTo>
                    <a:pt x="22057" y="24914"/>
                  </a:lnTo>
                  <a:cubicBezTo>
                    <a:pt x="22057" y="26819"/>
                    <a:pt x="21104" y="28724"/>
                    <a:pt x="20152" y="29677"/>
                  </a:cubicBezTo>
                  <a:lnTo>
                    <a:pt x="7769" y="40154"/>
                  </a:lnTo>
                  <a:cubicBezTo>
                    <a:pt x="6817" y="41107"/>
                    <a:pt x="6817" y="42059"/>
                    <a:pt x="8722" y="41107"/>
                  </a:cubicBezTo>
                  <a:lnTo>
                    <a:pt x="24914" y="39202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86">
              <a:extLst>
                <a:ext uri="{FF2B5EF4-FFF2-40B4-BE49-F238E27FC236}">
                  <a16:creationId xmlns:a16="http://schemas.microsoft.com/office/drawing/2014/main" id="{5E531B6E-BA6C-433C-BF47-ABC26ABDEA5B}"/>
                </a:ext>
              </a:extLst>
            </p:cNvPr>
            <p:cNvSpPr/>
            <p:nvPr/>
          </p:nvSpPr>
          <p:spPr>
            <a:xfrm>
              <a:off x="4385323" y="1132723"/>
              <a:ext cx="28575" cy="28575"/>
            </a:xfrm>
            <a:custGeom>
              <a:avLst/>
              <a:gdLst>
                <a:gd name="connsiteX0" fmla="*/ 15187 w 28575"/>
                <a:gd name="connsiteY0" fmla="*/ 21855 h 28575"/>
                <a:gd name="connsiteX1" fmla="*/ 17092 w 28575"/>
                <a:gd name="connsiteY1" fmla="*/ 22807 h 28575"/>
                <a:gd name="connsiteX2" fmla="*/ 21855 w 28575"/>
                <a:gd name="connsiteY2" fmla="*/ 28522 h 28575"/>
                <a:gd name="connsiteX3" fmla="*/ 22807 w 28575"/>
                <a:gd name="connsiteY3" fmla="*/ 28522 h 28575"/>
                <a:gd name="connsiteX4" fmla="*/ 21855 w 28575"/>
                <a:gd name="connsiteY4" fmla="*/ 20902 h 28575"/>
                <a:gd name="connsiteX5" fmla="*/ 22807 w 28575"/>
                <a:gd name="connsiteY5" fmla="*/ 18997 h 28575"/>
                <a:gd name="connsiteX6" fmla="*/ 28522 w 28575"/>
                <a:gd name="connsiteY6" fmla="*/ 14235 h 28575"/>
                <a:gd name="connsiteX7" fmla="*/ 28522 w 28575"/>
                <a:gd name="connsiteY7" fmla="*/ 13282 h 28575"/>
                <a:gd name="connsiteX8" fmla="*/ 20902 w 28575"/>
                <a:gd name="connsiteY8" fmla="*/ 14235 h 28575"/>
                <a:gd name="connsiteX9" fmla="*/ 18997 w 28575"/>
                <a:gd name="connsiteY9" fmla="*/ 13282 h 28575"/>
                <a:gd name="connsiteX10" fmla="*/ 14235 w 28575"/>
                <a:gd name="connsiteY10" fmla="*/ 7567 h 28575"/>
                <a:gd name="connsiteX11" fmla="*/ 13282 w 28575"/>
                <a:gd name="connsiteY11" fmla="*/ 7567 h 28575"/>
                <a:gd name="connsiteX12" fmla="*/ 14235 w 28575"/>
                <a:gd name="connsiteY12" fmla="*/ 15187 h 28575"/>
                <a:gd name="connsiteX13" fmla="*/ 13282 w 28575"/>
                <a:gd name="connsiteY13" fmla="*/ 17092 h 28575"/>
                <a:gd name="connsiteX14" fmla="*/ 7567 w 28575"/>
                <a:gd name="connsiteY14" fmla="*/ 21855 h 28575"/>
                <a:gd name="connsiteX15" fmla="*/ 7567 w 28575"/>
                <a:gd name="connsiteY15" fmla="*/ 22807 h 28575"/>
                <a:gd name="connsiteX16" fmla="*/ 15187 w 28575"/>
                <a:gd name="connsiteY16" fmla="*/ 2185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75" h="28575">
                  <a:moveTo>
                    <a:pt x="15187" y="21855"/>
                  </a:moveTo>
                  <a:cubicBezTo>
                    <a:pt x="16140" y="21855"/>
                    <a:pt x="17092" y="21855"/>
                    <a:pt x="17092" y="22807"/>
                  </a:cubicBezTo>
                  <a:lnTo>
                    <a:pt x="21855" y="28522"/>
                  </a:lnTo>
                  <a:cubicBezTo>
                    <a:pt x="21855" y="29475"/>
                    <a:pt x="22807" y="28522"/>
                    <a:pt x="22807" y="28522"/>
                  </a:cubicBezTo>
                  <a:lnTo>
                    <a:pt x="21855" y="20902"/>
                  </a:lnTo>
                  <a:cubicBezTo>
                    <a:pt x="21855" y="19950"/>
                    <a:pt x="21855" y="18997"/>
                    <a:pt x="22807" y="18997"/>
                  </a:cubicBezTo>
                  <a:lnTo>
                    <a:pt x="28522" y="14235"/>
                  </a:lnTo>
                  <a:cubicBezTo>
                    <a:pt x="29475" y="14235"/>
                    <a:pt x="28522" y="13282"/>
                    <a:pt x="28522" y="13282"/>
                  </a:cubicBezTo>
                  <a:lnTo>
                    <a:pt x="20902" y="14235"/>
                  </a:lnTo>
                  <a:cubicBezTo>
                    <a:pt x="19950" y="14235"/>
                    <a:pt x="18997" y="14235"/>
                    <a:pt x="18997" y="13282"/>
                  </a:cubicBezTo>
                  <a:lnTo>
                    <a:pt x="14235" y="7567"/>
                  </a:lnTo>
                  <a:cubicBezTo>
                    <a:pt x="14235" y="6615"/>
                    <a:pt x="13282" y="7567"/>
                    <a:pt x="13282" y="7567"/>
                  </a:cubicBezTo>
                  <a:lnTo>
                    <a:pt x="14235" y="15187"/>
                  </a:lnTo>
                  <a:cubicBezTo>
                    <a:pt x="14235" y="16140"/>
                    <a:pt x="14235" y="17092"/>
                    <a:pt x="13282" y="17092"/>
                  </a:cubicBezTo>
                  <a:lnTo>
                    <a:pt x="7567" y="21855"/>
                  </a:lnTo>
                  <a:cubicBezTo>
                    <a:pt x="6615" y="21855"/>
                    <a:pt x="7567" y="22807"/>
                    <a:pt x="7567" y="22807"/>
                  </a:cubicBezTo>
                  <a:lnTo>
                    <a:pt x="15187" y="2185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87">
              <a:extLst>
                <a:ext uri="{FF2B5EF4-FFF2-40B4-BE49-F238E27FC236}">
                  <a16:creationId xmlns:a16="http://schemas.microsoft.com/office/drawing/2014/main" id="{8CAE7C42-E847-40C9-9916-2C694C645845}"/>
                </a:ext>
              </a:extLst>
            </p:cNvPr>
            <p:cNvSpPr/>
            <p:nvPr/>
          </p:nvSpPr>
          <p:spPr>
            <a:xfrm>
              <a:off x="4136293" y="1035142"/>
              <a:ext cx="142875" cy="142875"/>
            </a:xfrm>
            <a:custGeom>
              <a:avLst/>
              <a:gdLst>
                <a:gd name="connsiteX0" fmla="*/ 136582 w 142875"/>
                <a:gd name="connsiteY0" fmla="*/ 7403 h 142875"/>
                <a:gd name="connsiteX1" fmla="*/ 46095 w 142875"/>
                <a:gd name="connsiteY1" fmla="*/ 20739 h 142875"/>
                <a:gd name="connsiteX2" fmla="*/ 43237 w 142875"/>
                <a:gd name="connsiteY2" fmla="*/ 23596 h 142875"/>
                <a:gd name="connsiteX3" fmla="*/ 43237 w 142875"/>
                <a:gd name="connsiteY3" fmla="*/ 102653 h 142875"/>
                <a:gd name="connsiteX4" fmla="*/ 35617 w 142875"/>
                <a:gd name="connsiteY4" fmla="*/ 100748 h 142875"/>
                <a:gd name="connsiteX5" fmla="*/ 20377 w 142875"/>
                <a:gd name="connsiteY5" fmla="*/ 104558 h 142875"/>
                <a:gd name="connsiteX6" fmla="*/ 8947 w 142875"/>
                <a:gd name="connsiteY6" fmla="*/ 115989 h 142875"/>
                <a:gd name="connsiteX7" fmla="*/ 8947 w 142875"/>
                <a:gd name="connsiteY7" fmla="*/ 129323 h 142875"/>
                <a:gd name="connsiteX8" fmla="*/ 21330 w 142875"/>
                <a:gd name="connsiteY8" fmla="*/ 135991 h 142875"/>
                <a:gd name="connsiteX9" fmla="*/ 36570 w 142875"/>
                <a:gd name="connsiteY9" fmla="*/ 132181 h 142875"/>
                <a:gd name="connsiteX10" fmla="*/ 48000 w 142875"/>
                <a:gd name="connsiteY10" fmla="*/ 120751 h 142875"/>
                <a:gd name="connsiteX11" fmla="*/ 49905 w 142875"/>
                <a:gd name="connsiteY11" fmla="*/ 112178 h 142875"/>
                <a:gd name="connsiteX12" fmla="*/ 49905 w 142875"/>
                <a:gd name="connsiteY12" fmla="*/ 55028 h 142875"/>
                <a:gd name="connsiteX13" fmla="*/ 133725 w 142875"/>
                <a:gd name="connsiteY13" fmla="*/ 42646 h 142875"/>
                <a:gd name="connsiteX14" fmla="*/ 133725 w 142875"/>
                <a:gd name="connsiteY14" fmla="*/ 88366 h 142875"/>
                <a:gd name="connsiteX15" fmla="*/ 126105 w 142875"/>
                <a:gd name="connsiteY15" fmla="*/ 86461 h 142875"/>
                <a:gd name="connsiteX16" fmla="*/ 110865 w 142875"/>
                <a:gd name="connsiteY16" fmla="*/ 90271 h 142875"/>
                <a:gd name="connsiteX17" fmla="*/ 99435 w 142875"/>
                <a:gd name="connsiteY17" fmla="*/ 101701 h 142875"/>
                <a:gd name="connsiteX18" fmla="*/ 99435 w 142875"/>
                <a:gd name="connsiteY18" fmla="*/ 115036 h 142875"/>
                <a:gd name="connsiteX19" fmla="*/ 111817 w 142875"/>
                <a:gd name="connsiteY19" fmla="*/ 121703 h 142875"/>
                <a:gd name="connsiteX20" fmla="*/ 127057 w 142875"/>
                <a:gd name="connsiteY20" fmla="*/ 117893 h 142875"/>
                <a:gd name="connsiteX21" fmla="*/ 138487 w 142875"/>
                <a:gd name="connsiteY21" fmla="*/ 106464 h 142875"/>
                <a:gd name="connsiteX22" fmla="*/ 140392 w 142875"/>
                <a:gd name="connsiteY22" fmla="*/ 97891 h 142875"/>
                <a:gd name="connsiteX23" fmla="*/ 140392 w 142875"/>
                <a:gd name="connsiteY23" fmla="*/ 9308 h 142875"/>
                <a:gd name="connsiteX24" fmla="*/ 136582 w 142875"/>
                <a:gd name="connsiteY24" fmla="*/ 7403 h 142875"/>
                <a:gd name="connsiteX25" fmla="*/ 136582 w 142875"/>
                <a:gd name="connsiteY25" fmla="*/ 740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2875" h="142875">
                  <a:moveTo>
                    <a:pt x="136582" y="7403"/>
                  </a:moveTo>
                  <a:lnTo>
                    <a:pt x="46095" y="20739"/>
                  </a:lnTo>
                  <a:cubicBezTo>
                    <a:pt x="44190" y="20739"/>
                    <a:pt x="43237" y="22643"/>
                    <a:pt x="43237" y="23596"/>
                  </a:cubicBezTo>
                  <a:cubicBezTo>
                    <a:pt x="43237" y="50266"/>
                    <a:pt x="43237" y="75983"/>
                    <a:pt x="43237" y="102653"/>
                  </a:cubicBezTo>
                  <a:cubicBezTo>
                    <a:pt x="41332" y="101701"/>
                    <a:pt x="38475" y="100748"/>
                    <a:pt x="35617" y="100748"/>
                  </a:cubicBezTo>
                  <a:cubicBezTo>
                    <a:pt x="30855" y="100748"/>
                    <a:pt x="25140" y="101701"/>
                    <a:pt x="20377" y="104558"/>
                  </a:cubicBezTo>
                  <a:cubicBezTo>
                    <a:pt x="15615" y="107416"/>
                    <a:pt x="11805" y="111226"/>
                    <a:pt x="8947" y="115989"/>
                  </a:cubicBezTo>
                  <a:cubicBezTo>
                    <a:pt x="7042" y="120751"/>
                    <a:pt x="6090" y="125514"/>
                    <a:pt x="8947" y="129323"/>
                  </a:cubicBezTo>
                  <a:cubicBezTo>
                    <a:pt x="11805" y="133133"/>
                    <a:pt x="15615" y="135991"/>
                    <a:pt x="21330" y="135991"/>
                  </a:cubicBezTo>
                  <a:cubicBezTo>
                    <a:pt x="26092" y="135991"/>
                    <a:pt x="31807" y="135039"/>
                    <a:pt x="36570" y="132181"/>
                  </a:cubicBezTo>
                  <a:cubicBezTo>
                    <a:pt x="41332" y="129323"/>
                    <a:pt x="45142" y="125514"/>
                    <a:pt x="48000" y="120751"/>
                  </a:cubicBezTo>
                  <a:cubicBezTo>
                    <a:pt x="48952" y="117893"/>
                    <a:pt x="49905" y="115036"/>
                    <a:pt x="49905" y="112178"/>
                  </a:cubicBezTo>
                  <a:lnTo>
                    <a:pt x="49905" y="55028"/>
                  </a:lnTo>
                  <a:lnTo>
                    <a:pt x="133725" y="42646"/>
                  </a:lnTo>
                  <a:lnTo>
                    <a:pt x="133725" y="88366"/>
                  </a:lnTo>
                  <a:cubicBezTo>
                    <a:pt x="131820" y="87414"/>
                    <a:pt x="128962" y="86461"/>
                    <a:pt x="126105" y="86461"/>
                  </a:cubicBezTo>
                  <a:cubicBezTo>
                    <a:pt x="121342" y="86461"/>
                    <a:pt x="115627" y="87414"/>
                    <a:pt x="110865" y="90271"/>
                  </a:cubicBezTo>
                  <a:cubicBezTo>
                    <a:pt x="106102" y="93128"/>
                    <a:pt x="102292" y="96939"/>
                    <a:pt x="99435" y="101701"/>
                  </a:cubicBezTo>
                  <a:cubicBezTo>
                    <a:pt x="97530" y="106464"/>
                    <a:pt x="96577" y="111226"/>
                    <a:pt x="99435" y="115036"/>
                  </a:cubicBezTo>
                  <a:cubicBezTo>
                    <a:pt x="102292" y="118846"/>
                    <a:pt x="106102" y="121703"/>
                    <a:pt x="111817" y="121703"/>
                  </a:cubicBezTo>
                  <a:cubicBezTo>
                    <a:pt x="116580" y="121703"/>
                    <a:pt x="122295" y="120751"/>
                    <a:pt x="127057" y="117893"/>
                  </a:cubicBezTo>
                  <a:cubicBezTo>
                    <a:pt x="131820" y="115036"/>
                    <a:pt x="135630" y="111226"/>
                    <a:pt x="138487" y="106464"/>
                  </a:cubicBezTo>
                  <a:cubicBezTo>
                    <a:pt x="139440" y="103606"/>
                    <a:pt x="140392" y="100748"/>
                    <a:pt x="140392" y="97891"/>
                  </a:cubicBezTo>
                  <a:cubicBezTo>
                    <a:pt x="140392" y="68364"/>
                    <a:pt x="140392" y="38836"/>
                    <a:pt x="140392" y="9308"/>
                  </a:cubicBezTo>
                  <a:cubicBezTo>
                    <a:pt x="139440" y="8356"/>
                    <a:pt x="137535" y="6451"/>
                    <a:pt x="136582" y="7403"/>
                  </a:cubicBezTo>
                  <a:lnTo>
                    <a:pt x="136582" y="740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06ED3F4A-E5F5-4F47-B838-B7016B554F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ChangeAspect="1"/>
          </p:cNvGrpSpPr>
          <p:nvPr/>
        </p:nvGrpSpPr>
        <p:grpSpPr>
          <a:xfrm rot="760211">
            <a:off x="4458739" y="5182894"/>
            <a:ext cx="1012825" cy="1012825"/>
            <a:chOff x="7950627" y="2930800"/>
            <a:chExt cx="1012825" cy="1012825"/>
          </a:xfrm>
        </p:grpSpPr>
        <p:sp>
          <p:nvSpPr>
            <p:cNvPr id="178" name="Freeform: Shape 242">
              <a:extLst>
                <a:ext uri="{FF2B5EF4-FFF2-40B4-BE49-F238E27FC236}">
                  <a16:creationId xmlns:a16="http://schemas.microsoft.com/office/drawing/2014/main" id="{D175E848-6B07-40B0-B4AA-5C42E49006B2}"/>
                </a:ext>
              </a:extLst>
            </p:cNvPr>
            <p:cNvSpPr/>
            <p:nvPr/>
          </p:nvSpPr>
          <p:spPr>
            <a:xfrm>
              <a:off x="7950627" y="2930800"/>
              <a:ext cx="1012825" cy="1012825"/>
            </a:xfrm>
            <a:custGeom>
              <a:avLst/>
              <a:gdLst>
                <a:gd name="connsiteX0" fmla="*/ 1014513 w 1012825"/>
                <a:gd name="connsiteY0" fmla="*/ 511477 h 1012825"/>
                <a:gd name="connsiteX1" fmla="*/ 511477 w 1012825"/>
                <a:gd name="connsiteY1" fmla="*/ 1014513 h 1012825"/>
                <a:gd name="connsiteX2" fmla="*/ 8440 w 1012825"/>
                <a:gd name="connsiteY2" fmla="*/ 511477 h 1012825"/>
                <a:gd name="connsiteX3" fmla="*/ 511477 w 1012825"/>
                <a:gd name="connsiteY3" fmla="*/ 8440 h 1012825"/>
                <a:gd name="connsiteX4" fmla="*/ 1014513 w 1012825"/>
                <a:gd name="connsiteY4" fmla="*/ 511477 h 101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825" h="1012825">
                  <a:moveTo>
                    <a:pt x="1014513" y="511477"/>
                  </a:moveTo>
                  <a:cubicBezTo>
                    <a:pt x="1014513" y="789296"/>
                    <a:pt x="789296" y="1014513"/>
                    <a:pt x="511477" y="1014513"/>
                  </a:cubicBezTo>
                  <a:cubicBezTo>
                    <a:pt x="233657" y="1014513"/>
                    <a:pt x="8440" y="789296"/>
                    <a:pt x="8440" y="511477"/>
                  </a:cubicBezTo>
                  <a:cubicBezTo>
                    <a:pt x="8440" y="233657"/>
                    <a:pt x="233657" y="8440"/>
                    <a:pt x="511477" y="8440"/>
                  </a:cubicBezTo>
                  <a:cubicBezTo>
                    <a:pt x="789296" y="8440"/>
                    <a:pt x="1014513" y="233657"/>
                    <a:pt x="1014513" y="511477"/>
                  </a:cubicBezTo>
                  <a:close/>
                </a:path>
              </a:pathLst>
            </a:custGeom>
            <a:noFill/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243">
              <a:extLst>
                <a:ext uri="{FF2B5EF4-FFF2-40B4-BE49-F238E27FC236}">
                  <a16:creationId xmlns:a16="http://schemas.microsoft.com/office/drawing/2014/main" id="{9FA72A13-2B7A-46B0-BC4A-C74D45CB4D77}"/>
                </a:ext>
              </a:extLst>
            </p:cNvPr>
            <p:cNvSpPr/>
            <p:nvPr/>
          </p:nvSpPr>
          <p:spPr>
            <a:xfrm>
              <a:off x="7973134" y="2953307"/>
              <a:ext cx="967811" cy="967811"/>
            </a:xfrm>
            <a:custGeom>
              <a:avLst/>
              <a:gdLst>
                <a:gd name="connsiteX0" fmla="*/ 935738 w 967810"/>
                <a:gd name="connsiteY0" fmla="*/ 488969 h 967810"/>
                <a:gd name="connsiteX1" fmla="*/ 488969 w 967810"/>
                <a:gd name="connsiteY1" fmla="*/ 935738 h 967810"/>
                <a:gd name="connsiteX2" fmla="*/ 42201 w 967810"/>
                <a:gd name="connsiteY2" fmla="*/ 488969 h 967810"/>
                <a:gd name="connsiteX3" fmla="*/ 488969 w 967810"/>
                <a:gd name="connsiteY3" fmla="*/ 42201 h 967810"/>
                <a:gd name="connsiteX4" fmla="*/ 935738 w 967810"/>
                <a:gd name="connsiteY4" fmla="*/ 488969 h 96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810" h="967810">
                  <a:moveTo>
                    <a:pt x="935738" y="488969"/>
                  </a:moveTo>
                  <a:cubicBezTo>
                    <a:pt x="935738" y="735713"/>
                    <a:pt x="735713" y="935738"/>
                    <a:pt x="488969" y="935738"/>
                  </a:cubicBezTo>
                  <a:cubicBezTo>
                    <a:pt x="242226" y="935738"/>
                    <a:pt x="42201" y="735713"/>
                    <a:pt x="42201" y="488969"/>
                  </a:cubicBezTo>
                  <a:cubicBezTo>
                    <a:pt x="42201" y="242226"/>
                    <a:pt x="242226" y="42201"/>
                    <a:pt x="488969" y="42201"/>
                  </a:cubicBezTo>
                  <a:cubicBezTo>
                    <a:pt x="735713" y="42201"/>
                    <a:pt x="935738" y="242226"/>
                    <a:pt x="935738" y="488969"/>
                  </a:cubicBezTo>
                  <a:close/>
                </a:path>
              </a:pathLst>
            </a:custGeom>
            <a:solidFill>
              <a:schemeClr val="accent4"/>
            </a:solidFill>
            <a:ln w="476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244">
              <a:extLst>
                <a:ext uri="{FF2B5EF4-FFF2-40B4-BE49-F238E27FC236}">
                  <a16:creationId xmlns:a16="http://schemas.microsoft.com/office/drawing/2014/main" id="{6729E0F8-14D8-4A92-B21E-5D60A762103E}"/>
                </a:ext>
              </a:extLst>
            </p:cNvPr>
            <p:cNvSpPr/>
            <p:nvPr/>
          </p:nvSpPr>
          <p:spPr>
            <a:xfrm>
              <a:off x="8006895" y="2987068"/>
              <a:ext cx="900289" cy="900289"/>
            </a:xfrm>
            <a:custGeom>
              <a:avLst/>
              <a:gdLst>
                <a:gd name="connsiteX0" fmla="*/ 901977 w 900288"/>
                <a:gd name="connsiteY0" fmla="*/ 455209 h 900288"/>
                <a:gd name="connsiteX1" fmla="*/ 455209 w 900288"/>
                <a:gd name="connsiteY1" fmla="*/ 901977 h 900288"/>
                <a:gd name="connsiteX2" fmla="*/ 8440 w 900288"/>
                <a:gd name="connsiteY2" fmla="*/ 455209 h 900288"/>
                <a:gd name="connsiteX3" fmla="*/ 455209 w 900288"/>
                <a:gd name="connsiteY3" fmla="*/ 8440 h 900288"/>
                <a:gd name="connsiteX4" fmla="*/ 901977 w 900288"/>
                <a:gd name="connsiteY4" fmla="*/ 455209 h 90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288" h="900288">
                  <a:moveTo>
                    <a:pt x="901977" y="455209"/>
                  </a:moveTo>
                  <a:cubicBezTo>
                    <a:pt x="901977" y="701952"/>
                    <a:pt x="701952" y="901977"/>
                    <a:pt x="455209" y="901977"/>
                  </a:cubicBezTo>
                  <a:cubicBezTo>
                    <a:pt x="208465" y="901977"/>
                    <a:pt x="8440" y="701952"/>
                    <a:pt x="8440" y="455209"/>
                  </a:cubicBezTo>
                  <a:cubicBezTo>
                    <a:pt x="8440" y="208465"/>
                    <a:pt x="208465" y="8440"/>
                    <a:pt x="455209" y="8440"/>
                  </a:cubicBezTo>
                  <a:cubicBezTo>
                    <a:pt x="701952" y="8440"/>
                    <a:pt x="901977" y="208465"/>
                    <a:pt x="901977" y="45520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245">
              <a:extLst>
                <a:ext uri="{FF2B5EF4-FFF2-40B4-BE49-F238E27FC236}">
                  <a16:creationId xmlns:a16="http://schemas.microsoft.com/office/drawing/2014/main" id="{F1E35C3A-7BBF-429B-949F-4F1F6C79D86F}"/>
                </a:ext>
              </a:extLst>
            </p:cNvPr>
            <p:cNvSpPr/>
            <p:nvPr/>
          </p:nvSpPr>
          <p:spPr>
            <a:xfrm>
              <a:off x="8110428" y="3184006"/>
              <a:ext cx="697724" cy="618949"/>
            </a:xfrm>
            <a:custGeom>
              <a:avLst/>
              <a:gdLst>
                <a:gd name="connsiteX0" fmla="*/ 626263 w 697723"/>
                <a:gd name="connsiteY0" fmla="*/ 84965 h 618948"/>
                <a:gd name="connsiteX1" fmla="*/ 626263 w 697723"/>
                <a:gd name="connsiteY1" fmla="*/ 8440 h 618948"/>
                <a:gd name="connsiteX2" fmla="*/ 389938 w 697723"/>
                <a:gd name="connsiteY2" fmla="*/ 8440 h 618948"/>
                <a:gd name="connsiteX3" fmla="*/ 389938 w 697723"/>
                <a:gd name="connsiteY3" fmla="*/ 84965 h 618948"/>
                <a:gd name="connsiteX4" fmla="*/ 313413 w 697723"/>
                <a:gd name="connsiteY4" fmla="*/ 84965 h 618948"/>
                <a:gd name="connsiteX5" fmla="*/ 313413 w 697723"/>
                <a:gd name="connsiteY5" fmla="*/ 8440 h 618948"/>
                <a:gd name="connsiteX6" fmla="*/ 77087 w 697723"/>
                <a:gd name="connsiteY6" fmla="*/ 8440 h 618948"/>
                <a:gd name="connsiteX7" fmla="*/ 77087 w 697723"/>
                <a:gd name="connsiteY7" fmla="*/ 84965 h 618948"/>
                <a:gd name="connsiteX8" fmla="*/ 61332 w 697723"/>
                <a:gd name="connsiteY8" fmla="*/ 84965 h 618948"/>
                <a:gd name="connsiteX9" fmla="*/ 8440 w 697723"/>
                <a:gd name="connsiteY9" fmla="*/ 84965 h 618948"/>
                <a:gd name="connsiteX10" fmla="*/ 8440 w 697723"/>
                <a:gd name="connsiteY10" fmla="*/ 313413 h 618948"/>
                <a:gd name="connsiteX11" fmla="*/ 61332 w 697723"/>
                <a:gd name="connsiteY11" fmla="*/ 313413 h 618948"/>
                <a:gd name="connsiteX12" fmla="*/ 77087 w 697723"/>
                <a:gd name="connsiteY12" fmla="*/ 313413 h 618948"/>
                <a:gd name="connsiteX13" fmla="*/ 77087 w 697723"/>
                <a:gd name="connsiteY13" fmla="*/ 397815 h 618948"/>
                <a:gd name="connsiteX14" fmla="*/ 153612 w 697723"/>
                <a:gd name="connsiteY14" fmla="*/ 397815 h 618948"/>
                <a:gd name="connsiteX15" fmla="*/ 153612 w 697723"/>
                <a:gd name="connsiteY15" fmla="*/ 466462 h 618948"/>
                <a:gd name="connsiteX16" fmla="*/ 230136 w 697723"/>
                <a:gd name="connsiteY16" fmla="*/ 466462 h 618948"/>
                <a:gd name="connsiteX17" fmla="*/ 230136 w 697723"/>
                <a:gd name="connsiteY17" fmla="*/ 550864 h 618948"/>
                <a:gd name="connsiteX18" fmla="*/ 306661 w 697723"/>
                <a:gd name="connsiteY18" fmla="*/ 550864 h 618948"/>
                <a:gd name="connsiteX19" fmla="*/ 306661 w 697723"/>
                <a:gd name="connsiteY19" fmla="*/ 619511 h 618948"/>
                <a:gd name="connsiteX20" fmla="*/ 397815 w 697723"/>
                <a:gd name="connsiteY20" fmla="*/ 619511 h 618948"/>
                <a:gd name="connsiteX21" fmla="*/ 397815 w 697723"/>
                <a:gd name="connsiteY21" fmla="*/ 550864 h 618948"/>
                <a:gd name="connsiteX22" fmla="*/ 473214 w 697723"/>
                <a:gd name="connsiteY22" fmla="*/ 550864 h 618948"/>
                <a:gd name="connsiteX23" fmla="*/ 473214 w 697723"/>
                <a:gd name="connsiteY23" fmla="*/ 466462 h 618948"/>
                <a:gd name="connsiteX24" fmla="*/ 479967 w 697723"/>
                <a:gd name="connsiteY24" fmla="*/ 466462 h 618948"/>
                <a:gd name="connsiteX25" fmla="*/ 549739 w 697723"/>
                <a:gd name="connsiteY25" fmla="*/ 466462 h 618948"/>
                <a:gd name="connsiteX26" fmla="*/ 549739 w 697723"/>
                <a:gd name="connsiteY26" fmla="*/ 397815 h 618948"/>
                <a:gd name="connsiteX27" fmla="*/ 626263 w 697723"/>
                <a:gd name="connsiteY27" fmla="*/ 397815 h 618948"/>
                <a:gd name="connsiteX28" fmla="*/ 626263 w 697723"/>
                <a:gd name="connsiteY28" fmla="*/ 313413 h 618948"/>
                <a:gd name="connsiteX29" fmla="*/ 642019 w 697723"/>
                <a:gd name="connsiteY29" fmla="*/ 313413 h 618948"/>
                <a:gd name="connsiteX30" fmla="*/ 694910 w 697723"/>
                <a:gd name="connsiteY30" fmla="*/ 313413 h 618948"/>
                <a:gd name="connsiteX31" fmla="*/ 694910 w 697723"/>
                <a:gd name="connsiteY31" fmla="*/ 84965 h 618948"/>
                <a:gd name="connsiteX32" fmla="*/ 176119 w 697723"/>
                <a:gd name="connsiteY32" fmla="*/ 170492 h 618948"/>
                <a:gd name="connsiteX33" fmla="*/ 176119 w 697723"/>
                <a:gd name="connsiteY33" fmla="*/ 253769 h 618948"/>
                <a:gd name="connsiteX34" fmla="*/ 84965 w 697723"/>
                <a:gd name="connsiteY34" fmla="*/ 253769 h 618948"/>
                <a:gd name="connsiteX35" fmla="*/ 84965 w 697723"/>
                <a:gd name="connsiteY35" fmla="*/ 170492 h 618948"/>
                <a:gd name="connsiteX36" fmla="*/ 84965 w 697723"/>
                <a:gd name="connsiteY36" fmla="*/ 92842 h 618948"/>
                <a:gd name="connsiteX37" fmla="*/ 176119 w 697723"/>
                <a:gd name="connsiteY37" fmla="*/ 92842 h 618948"/>
                <a:gd name="connsiteX38" fmla="*/ 176119 w 697723"/>
                <a:gd name="connsiteY38" fmla="*/ 170492 h 61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97723" h="618948">
                  <a:moveTo>
                    <a:pt x="626263" y="84965"/>
                  </a:moveTo>
                  <a:lnTo>
                    <a:pt x="626263" y="8440"/>
                  </a:lnTo>
                  <a:lnTo>
                    <a:pt x="389938" y="8440"/>
                  </a:lnTo>
                  <a:lnTo>
                    <a:pt x="389938" y="84965"/>
                  </a:lnTo>
                  <a:lnTo>
                    <a:pt x="313413" y="84965"/>
                  </a:lnTo>
                  <a:lnTo>
                    <a:pt x="313413" y="8440"/>
                  </a:lnTo>
                  <a:lnTo>
                    <a:pt x="77087" y="8440"/>
                  </a:lnTo>
                  <a:lnTo>
                    <a:pt x="77087" y="84965"/>
                  </a:lnTo>
                  <a:lnTo>
                    <a:pt x="61332" y="84965"/>
                  </a:lnTo>
                  <a:lnTo>
                    <a:pt x="8440" y="84965"/>
                  </a:lnTo>
                  <a:lnTo>
                    <a:pt x="8440" y="313413"/>
                  </a:lnTo>
                  <a:lnTo>
                    <a:pt x="61332" y="313413"/>
                  </a:lnTo>
                  <a:lnTo>
                    <a:pt x="77087" y="313413"/>
                  </a:lnTo>
                  <a:lnTo>
                    <a:pt x="77087" y="397815"/>
                  </a:lnTo>
                  <a:lnTo>
                    <a:pt x="153612" y="397815"/>
                  </a:lnTo>
                  <a:lnTo>
                    <a:pt x="153612" y="466462"/>
                  </a:lnTo>
                  <a:lnTo>
                    <a:pt x="230136" y="466462"/>
                  </a:lnTo>
                  <a:lnTo>
                    <a:pt x="230136" y="550864"/>
                  </a:lnTo>
                  <a:lnTo>
                    <a:pt x="306661" y="550864"/>
                  </a:lnTo>
                  <a:lnTo>
                    <a:pt x="306661" y="619511"/>
                  </a:lnTo>
                  <a:lnTo>
                    <a:pt x="397815" y="619511"/>
                  </a:lnTo>
                  <a:lnTo>
                    <a:pt x="397815" y="550864"/>
                  </a:lnTo>
                  <a:lnTo>
                    <a:pt x="473214" y="550864"/>
                  </a:lnTo>
                  <a:lnTo>
                    <a:pt x="473214" y="466462"/>
                  </a:lnTo>
                  <a:lnTo>
                    <a:pt x="479967" y="466462"/>
                  </a:lnTo>
                  <a:lnTo>
                    <a:pt x="549739" y="466462"/>
                  </a:lnTo>
                  <a:lnTo>
                    <a:pt x="549739" y="397815"/>
                  </a:lnTo>
                  <a:lnTo>
                    <a:pt x="626263" y="397815"/>
                  </a:lnTo>
                  <a:lnTo>
                    <a:pt x="626263" y="313413"/>
                  </a:lnTo>
                  <a:lnTo>
                    <a:pt x="642019" y="313413"/>
                  </a:lnTo>
                  <a:lnTo>
                    <a:pt x="694910" y="313413"/>
                  </a:lnTo>
                  <a:lnTo>
                    <a:pt x="694910" y="84965"/>
                  </a:lnTo>
                  <a:moveTo>
                    <a:pt x="176119" y="170492"/>
                  </a:moveTo>
                  <a:lnTo>
                    <a:pt x="176119" y="253769"/>
                  </a:lnTo>
                  <a:lnTo>
                    <a:pt x="84965" y="253769"/>
                  </a:lnTo>
                  <a:lnTo>
                    <a:pt x="84965" y="170492"/>
                  </a:lnTo>
                  <a:lnTo>
                    <a:pt x="84965" y="92842"/>
                  </a:lnTo>
                  <a:lnTo>
                    <a:pt x="176119" y="92842"/>
                  </a:lnTo>
                  <a:lnTo>
                    <a:pt x="176119" y="170492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0671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9</a:t>
            </a:fld>
            <a:endParaRPr lang="ja-JP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82" y="1312933"/>
            <a:ext cx="15654588" cy="8393699"/>
          </a:xfrm>
          <a:prstGeom prst="rect">
            <a:avLst/>
          </a:prstGeom>
        </p:spPr>
      </p:pic>
      <p:sp>
        <p:nvSpPr>
          <p:cNvPr id="9" name="タイトル 7"/>
          <p:cNvSpPr txBox="1">
            <a:spLocks/>
          </p:cNvSpPr>
          <p:nvPr/>
        </p:nvSpPr>
        <p:spPr>
          <a:xfrm>
            <a:off x="1077573" y="267737"/>
            <a:ext cx="9230205" cy="1203151"/>
          </a:xfrm>
          <a:prstGeom prst="rect">
            <a:avLst/>
          </a:prstGeom>
        </p:spPr>
        <p:txBody>
          <a:bodyPr/>
          <a:lstStyle>
            <a:lvl1pPr algn="l" defTabSz="1632753" rtl="0" eaLnBrk="1" latinLnBrk="0" hangingPunct="1">
              <a:spcBef>
                <a:spcPct val="0"/>
              </a:spcBef>
              <a:buNone/>
              <a:defRPr kumimoji="1" sz="60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smtClean="0"/>
              <a:t>Activity </a:t>
            </a:r>
            <a:r>
              <a:rPr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Diagram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06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ega - Header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00FF"/>
      </a:hlink>
      <a:folHlink>
        <a:srgbClr val="800080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  <a:prstDash val="sysDot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>
            <a:solidFill>
              <a:schemeClr val="accent6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ega - Footer Only">
  <a:themeElements>
    <a:clrScheme name="Veg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Vega - Free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16345</TotalTime>
  <Words>524</Words>
  <Application>Microsoft Office PowerPoint</Application>
  <PresentationFormat>Custom</PresentationFormat>
  <Paragraphs>83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34" baseType="lpstr">
      <vt:lpstr>ＭＳ Ｐゴシック</vt:lpstr>
      <vt:lpstr>Arial</vt:lpstr>
      <vt:lpstr>Calibri</vt:lpstr>
      <vt:lpstr>Open Sans</vt:lpstr>
      <vt:lpstr>Open Sans Light</vt:lpstr>
      <vt:lpstr>Open Sans Semibold</vt:lpstr>
      <vt:lpstr>Route 159 Bold</vt:lpstr>
      <vt:lpstr>Route 159 Light</vt:lpstr>
      <vt:lpstr>Route 159 SemiBold</vt:lpstr>
      <vt:lpstr>Route 159 UltraLight</vt:lpstr>
      <vt:lpstr>Spica Neue</vt:lpstr>
      <vt:lpstr>Spica Neue Light</vt:lpstr>
      <vt:lpstr>Times New Roman</vt:lpstr>
      <vt:lpstr>Wingdings</vt:lpstr>
      <vt:lpstr>Vega - Header</vt:lpstr>
      <vt:lpstr>Vega - Footer Only</vt:lpstr>
      <vt:lpstr>Vega - Free</vt:lpstr>
      <vt:lpstr>Rancang Bangun Sistem Informasi Proyek Berbasis Web</vt:lpstr>
      <vt:lpstr>Pokok Bahasan</vt:lpstr>
      <vt:lpstr>Latar Belakang</vt:lpstr>
      <vt:lpstr>Tujuan</vt:lpstr>
      <vt:lpstr>Batasan Masalah</vt:lpstr>
      <vt:lpstr>Manfaat</vt:lpstr>
      <vt:lpstr>PowerPoint Presentation</vt:lpstr>
      <vt:lpstr>PowerPoint Presentation</vt:lpstr>
      <vt:lpstr>PowerPoint Presentation</vt:lpstr>
      <vt:lpstr>PowerPoint Presentation</vt:lpstr>
      <vt:lpstr>Hasil Kajian</vt:lpstr>
      <vt:lpstr>Tampilan web</vt:lpstr>
      <vt:lpstr>Uji Validasi</vt:lpstr>
      <vt:lpstr>PowerPoint Presentation</vt:lpstr>
      <vt:lpstr>Gambaran Aplikasi</vt:lpstr>
      <vt:lpstr>Gambaran Aplikasi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Vega</dc:title>
  <dc:creator>Jun</dc:creator>
  <cp:lastModifiedBy>Bu Boss</cp:lastModifiedBy>
  <cp:revision>434</cp:revision>
  <dcterms:created xsi:type="dcterms:W3CDTF">2015-09-05T11:42:45Z</dcterms:created>
  <dcterms:modified xsi:type="dcterms:W3CDTF">2020-07-27T14:42:46Z</dcterms:modified>
</cp:coreProperties>
</file>